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6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8771" y="836908"/>
            <a:ext cx="9569872" cy="3212051"/>
          </a:xfrm>
        </p:spPr>
        <p:txBody>
          <a:bodyPr/>
          <a:lstStyle/>
          <a:p>
            <a:pPr algn="ctr"/>
            <a:r>
              <a:rPr lang="es-MX" sz="4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Universidad Autónoma de Tlaxcala </a:t>
            </a:r>
            <a:br>
              <a:rPr lang="es-MX" sz="4800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s-MX" sz="4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Facultad Ciencias de la Educación </a:t>
            </a:r>
            <a:r>
              <a:rPr lang="es-MX" sz="4800" dirty="0" smtClean="0"/>
              <a:t/>
            </a:r>
            <a:br>
              <a:rPr lang="es-MX" sz="4800" dirty="0" smtClean="0"/>
            </a:br>
            <a:r>
              <a:rPr lang="es-MX" sz="4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Lic. Ciencias de la educación </a:t>
            </a:r>
            <a:r>
              <a:rPr lang="es-MX" dirty="0" smtClean="0"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s-MX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es-MX" sz="6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176"/>
          <a:stretch/>
        </p:blipFill>
        <p:spPr>
          <a:xfrm>
            <a:off x="876149" y="3213121"/>
            <a:ext cx="2435090" cy="284954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875" y="1503888"/>
            <a:ext cx="998595" cy="156762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732" y="3618581"/>
            <a:ext cx="4799580" cy="2390378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880084" y="4102668"/>
            <a:ext cx="5710648" cy="1906291"/>
          </a:xfrm>
        </p:spPr>
        <p:txBody>
          <a:bodyPr>
            <a:normAutofit/>
          </a:bodyPr>
          <a:lstStyle/>
          <a:p>
            <a:pPr algn="ctr"/>
            <a:r>
              <a:rPr lang="es-MX" sz="4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Educación a distancia </a:t>
            </a:r>
            <a:endParaRPr lang="es-MX" sz="48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7774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a de reuniones Ion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</TotalTime>
  <Words>7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Andalus</vt:lpstr>
      <vt:lpstr>Arial</vt:lpstr>
      <vt:lpstr>Century Gothic</vt:lpstr>
      <vt:lpstr>Wingdings 3</vt:lpstr>
      <vt:lpstr>Sala de reuniones Ion</vt:lpstr>
      <vt:lpstr>Universidad Autónoma de Tlaxcala  Facultad Ciencias de la Educación  Lic. Ciencias de la educación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 Tlaxcala  Facultad Ciencias de la Educación  Lic. Ciencias de la educación</dc:title>
  <dc:creator>CECAD21</dc:creator>
  <cp:lastModifiedBy>CECAD21</cp:lastModifiedBy>
  <cp:revision>2</cp:revision>
  <dcterms:created xsi:type="dcterms:W3CDTF">2015-02-25T19:21:40Z</dcterms:created>
  <dcterms:modified xsi:type="dcterms:W3CDTF">2015-02-25T19:37:10Z</dcterms:modified>
</cp:coreProperties>
</file>