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599525" cy="14400213"/>
  <p:notesSz cx="6858000" cy="9144000"/>
  <p:defaultTextStyle>
    <a:defPPr>
      <a:defRPr lang="es-MX"/>
    </a:defPPr>
    <a:lvl1pPr marL="0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1pPr>
    <a:lvl2pPr marL="863971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2pPr>
    <a:lvl3pPr marL="1727942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3pPr>
    <a:lvl4pPr marL="2591913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4pPr>
    <a:lvl5pPr marL="3455883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5pPr>
    <a:lvl6pPr marL="4319854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6pPr>
    <a:lvl7pPr marL="5183825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7pPr>
    <a:lvl8pPr marL="6047796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8pPr>
    <a:lvl9pPr marL="6911767" algn="l" defTabSz="1727942" rtl="0" eaLnBrk="1" latinLnBrk="0" hangingPunct="1">
      <a:defRPr sz="34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8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2356703"/>
            <a:ext cx="18359596" cy="5013407"/>
          </a:xfrm>
        </p:spPr>
        <p:txBody>
          <a:bodyPr anchor="b"/>
          <a:lstStyle>
            <a:lvl1pPr algn="ctr">
              <a:defRPr sz="1259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7563446"/>
            <a:ext cx="16199644" cy="3476717"/>
          </a:xfrm>
        </p:spPr>
        <p:txBody>
          <a:bodyPr/>
          <a:lstStyle>
            <a:lvl1pPr marL="0" indent="0" algn="ctr">
              <a:buNone/>
              <a:defRPr sz="5040"/>
            </a:lvl1pPr>
            <a:lvl2pPr marL="960029" indent="0" algn="ctr">
              <a:buNone/>
              <a:defRPr sz="4200"/>
            </a:lvl2pPr>
            <a:lvl3pPr marL="1920057" indent="0" algn="ctr">
              <a:buNone/>
              <a:defRPr sz="3780"/>
            </a:lvl3pPr>
            <a:lvl4pPr marL="2880086" indent="0" algn="ctr">
              <a:buNone/>
              <a:defRPr sz="3360"/>
            </a:lvl4pPr>
            <a:lvl5pPr marL="3840114" indent="0" algn="ctr">
              <a:buNone/>
              <a:defRPr sz="3360"/>
            </a:lvl5pPr>
            <a:lvl6pPr marL="4800143" indent="0" algn="ctr">
              <a:buNone/>
              <a:defRPr sz="3360"/>
            </a:lvl6pPr>
            <a:lvl7pPr marL="5760171" indent="0" algn="ctr">
              <a:buNone/>
              <a:defRPr sz="3360"/>
            </a:lvl7pPr>
            <a:lvl8pPr marL="6720200" indent="0" algn="ctr">
              <a:buNone/>
              <a:defRPr sz="3360"/>
            </a:lvl8pPr>
            <a:lvl9pPr marL="7680228" indent="0" algn="ctr">
              <a:buNone/>
              <a:defRPr sz="336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437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31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766678"/>
            <a:ext cx="4657398" cy="1220351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766678"/>
            <a:ext cx="13702199" cy="1220351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581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277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3590057"/>
            <a:ext cx="18629590" cy="5990088"/>
          </a:xfrm>
        </p:spPr>
        <p:txBody>
          <a:bodyPr anchor="b"/>
          <a:lstStyle>
            <a:lvl1pPr>
              <a:defRPr sz="1259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9636813"/>
            <a:ext cx="18629590" cy="3150046"/>
          </a:xfrm>
        </p:spPr>
        <p:txBody>
          <a:bodyPr/>
          <a:lstStyle>
            <a:lvl1pPr marL="0" indent="0">
              <a:buNone/>
              <a:defRPr sz="5040">
                <a:solidFill>
                  <a:schemeClr val="tx1"/>
                </a:solidFill>
              </a:defRPr>
            </a:lvl1pPr>
            <a:lvl2pPr marL="960029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192005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3pPr>
            <a:lvl4pPr marL="2880086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4pPr>
            <a:lvl5pPr marL="3840114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5pPr>
            <a:lvl6pPr marL="4800143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6pPr>
            <a:lvl7pPr marL="5760171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7pPr>
            <a:lvl8pPr marL="672020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8pPr>
            <a:lvl9pPr marL="7680228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203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3833390"/>
            <a:ext cx="9179798" cy="91368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3833390"/>
            <a:ext cx="9179798" cy="91368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03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766681"/>
            <a:ext cx="18629590" cy="278337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3530053"/>
            <a:ext cx="9137610" cy="1730025"/>
          </a:xfrm>
        </p:spPr>
        <p:txBody>
          <a:bodyPr anchor="b"/>
          <a:lstStyle>
            <a:lvl1pPr marL="0" indent="0">
              <a:buNone/>
              <a:defRPr sz="5040" b="1"/>
            </a:lvl1pPr>
            <a:lvl2pPr marL="960029" indent="0">
              <a:buNone/>
              <a:defRPr sz="4200" b="1"/>
            </a:lvl2pPr>
            <a:lvl3pPr marL="1920057" indent="0">
              <a:buNone/>
              <a:defRPr sz="3780" b="1"/>
            </a:lvl3pPr>
            <a:lvl4pPr marL="2880086" indent="0">
              <a:buNone/>
              <a:defRPr sz="3360" b="1"/>
            </a:lvl4pPr>
            <a:lvl5pPr marL="3840114" indent="0">
              <a:buNone/>
              <a:defRPr sz="3360" b="1"/>
            </a:lvl5pPr>
            <a:lvl6pPr marL="4800143" indent="0">
              <a:buNone/>
              <a:defRPr sz="3360" b="1"/>
            </a:lvl6pPr>
            <a:lvl7pPr marL="5760171" indent="0">
              <a:buNone/>
              <a:defRPr sz="3360" b="1"/>
            </a:lvl7pPr>
            <a:lvl8pPr marL="6720200" indent="0">
              <a:buNone/>
              <a:defRPr sz="3360" b="1"/>
            </a:lvl8pPr>
            <a:lvl9pPr marL="7680228" indent="0">
              <a:buNone/>
              <a:defRPr sz="336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5260078"/>
            <a:ext cx="9137610" cy="773678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3530053"/>
            <a:ext cx="9182611" cy="1730025"/>
          </a:xfrm>
        </p:spPr>
        <p:txBody>
          <a:bodyPr anchor="b"/>
          <a:lstStyle>
            <a:lvl1pPr marL="0" indent="0">
              <a:buNone/>
              <a:defRPr sz="5040" b="1"/>
            </a:lvl1pPr>
            <a:lvl2pPr marL="960029" indent="0">
              <a:buNone/>
              <a:defRPr sz="4200" b="1"/>
            </a:lvl2pPr>
            <a:lvl3pPr marL="1920057" indent="0">
              <a:buNone/>
              <a:defRPr sz="3780" b="1"/>
            </a:lvl3pPr>
            <a:lvl4pPr marL="2880086" indent="0">
              <a:buNone/>
              <a:defRPr sz="3360" b="1"/>
            </a:lvl4pPr>
            <a:lvl5pPr marL="3840114" indent="0">
              <a:buNone/>
              <a:defRPr sz="3360" b="1"/>
            </a:lvl5pPr>
            <a:lvl6pPr marL="4800143" indent="0">
              <a:buNone/>
              <a:defRPr sz="3360" b="1"/>
            </a:lvl6pPr>
            <a:lvl7pPr marL="5760171" indent="0">
              <a:buNone/>
              <a:defRPr sz="3360" b="1"/>
            </a:lvl7pPr>
            <a:lvl8pPr marL="6720200" indent="0">
              <a:buNone/>
              <a:defRPr sz="3360" b="1"/>
            </a:lvl8pPr>
            <a:lvl9pPr marL="7680228" indent="0">
              <a:buNone/>
              <a:defRPr sz="336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5260078"/>
            <a:ext cx="9182611" cy="773678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50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970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6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960014"/>
            <a:ext cx="6966409" cy="3360050"/>
          </a:xfrm>
        </p:spPr>
        <p:txBody>
          <a:bodyPr anchor="b"/>
          <a:lstStyle>
            <a:lvl1pPr>
              <a:defRPr sz="67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2073367"/>
            <a:ext cx="10934760" cy="10233485"/>
          </a:xfrm>
        </p:spPr>
        <p:txBody>
          <a:bodyPr/>
          <a:lstStyle>
            <a:lvl1pPr>
              <a:defRPr sz="6719"/>
            </a:lvl1pPr>
            <a:lvl2pPr>
              <a:defRPr sz="5879"/>
            </a:lvl2pPr>
            <a:lvl3pPr>
              <a:defRPr sz="504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4320064"/>
            <a:ext cx="6966409" cy="8003453"/>
          </a:xfrm>
        </p:spPr>
        <p:txBody>
          <a:bodyPr/>
          <a:lstStyle>
            <a:lvl1pPr marL="0" indent="0">
              <a:buNone/>
              <a:defRPr sz="3360"/>
            </a:lvl1pPr>
            <a:lvl2pPr marL="960029" indent="0">
              <a:buNone/>
              <a:defRPr sz="2940"/>
            </a:lvl2pPr>
            <a:lvl3pPr marL="1920057" indent="0">
              <a:buNone/>
              <a:defRPr sz="2520"/>
            </a:lvl3pPr>
            <a:lvl4pPr marL="2880086" indent="0">
              <a:buNone/>
              <a:defRPr sz="2100"/>
            </a:lvl4pPr>
            <a:lvl5pPr marL="3840114" indent="0">
              <a:buNone/>
              <a:defRPr sz="2100"/>
            </a:lvl5pPr>
            <a:lvl6pPr marL="4800143" indent="0">
              <a:buNone/>
              <a:defRPr sz="2100"/>
            </a:lvl6pPr>
            <a:lvl7pPr marL="5760171" indent="0">
              <a:buNone/>
              <a:defRPr sz="2100"/>
            </a:lvl7pPr>
            <a:lvl8pPr marL="6720200" indent="0">
              <a:buNone/>
              <a:defRPr sz="2100"/>
            </a:lvl8pPr>
            <a:lvl9pPr marL="7680228" indent="0">
              <a:buNone/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491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960014"/>
            <a:ext cx="6966409" cy="3360050"/>
          </a:xfrm>
        </p:spPr>
        <p:txBody>
          <a:bodyPr anchor="b"/>
          <a:lstStyle>
            <a:lvl1pPr>
              <a:defRPr sz="67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2073367"/>
            <a:ext cx="10934760" cy="10233485"/>
          </a:xfrm>
        </p:spPr>
        <p:txBody>
          <a:bodyPr anchor="t"/>
          <a:lstStyle>
            <a:lvl1pPr marL="0" indent="0">
              <a:buNone/>
              <a:defRPr sz="6719"/>
            </a:lvl1pPr>
            <a:lvl2pPr marL="960029" indent="0">
              <a:buNone/>
              <a:defRPr sz="5879"/>
            </a:lvl2pPr>
            <a:lvl3pPr marL="1920057" indent="0">
              <a:buNone/>
              <a:defRPr sz="5040"/>
            </a:lvl3pPr>
            <a:lvl4pPr marL="2880086" indent="0">
              <a:buNone/>
              <a:defRPr sz="4200"/>
            </a:lvl4pPr>
            <a:lvl5pPr marL="3840114" indent="0">
              <a:buNone/>
              <a:defRPr sz="4200"/>
            </a:lvl5pPr>
            <a:lvl6pPr marL="4800143" indent="0">
              <a:buNone/>
              <a:defRPr sz="4200"/>
            </a:lvl6pPr>
            <a:lvl7pPr marL="5760171" indent="0">
              <a:buNone/>
              <a:defRPr sz="4200"/>
            </a:lvl7pPr>
            <a:lvl8pPr marL="6720200" indent="0">
              <a:buNone/>
              <a:defRPr sz="4200"/>
            </a:lvl8pPr>
            <a:lvl9pPr marL="7680228" indent="0">
              <a:buNone/>
              <a:defRPr sz="4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4320064"/>
            <a:ext cx="6966409" cy="8003453"/>
          </a:xfrm>
        </p:spPr>
        <p:txBody>
          <a:bodyPr/>
          <a:lstStyle>
            <a:lvl1pPr marL="0" indent="0">
              <a:buNone/>
              <a:defRPr sz="3360"/>
            </a:lvl1pPr>
            <a:lvl2pPr marL="960029" indent="0">
              <a:buNone/>
              <a:defRPr sz="2940"/>
            </a:lvl2pPr>
            <a:lvl3pPr marL="1920057" indent="0">
              <a:buNone/>
              <a:defRPr sz="2520"/>
            </a:lvl3pPr>
            <a:lvl4pPr marL="2880086" indent="0">
              <a:buNone/>
              <a:defRPr sz="2100"/>
            </a:lvl4pPr>
            <a:lvl5pPr marL="3840114" indent="0">
              <a:buNone/>
              <a:defRPr sz="2100"/>
            </a:lvl5pPr>
            <a:lvl6pPr marL="4800143" indent="0">
              <a:buNone/>
              <a:defRPr sz="2100"/>
            </a:lvl6pPr>
            <a:lvl7pPr marL="5760171" indent="0">
              <a:buNone/>
              <a:defRPr sz="2100"/>
            </a:lvl7pPr>
            <a:lvl8pPr marL="6720200" indent="0">
              <a:buNone/>
              <a:defRPr sz="2100"/>
            </a:lvl8pPr>
            <a:lvl9pPr marL="7680228" indent="0">
              <a:buNone/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259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766681"/>
            <a:ext cx="18629590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3833390"/>
            <a:ext cx="18629590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13346867"/>
            <a:ext cx="4859893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2D142-7FB2-40F5-B045-44BF7E330F81}" type="datetimeFigureOut">
              <a:rPr lang="es-MX" smtClean="0"/>
              <a:t>14/04/2015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13346867"/>
            <a:ext cx="728984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13346867"/>
            <a:ext cx="4859893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9A805-4F3E-406D-8CA8-48FCB11429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222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20057" rtl="0" eaLnBrk="1" latinLnBrk="0" hangingPunct="1">
        <a:lnSpc>
          <a:spcPct val="90000"/>
        </a:lnSpc>
        <a:spcBef>
          <a:spcPct val="0"/>
        </a:spcBef>
        <a:buNone/>
        <a:defRPr sz="92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14" indent="-480014" algn="l" defTabSz="1920057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587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400071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360100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4320129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5280157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6240186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7200214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81602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60029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920057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3pPr>
      <a:lvl4pPr marL="2880086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3840114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4800143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5760171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6720200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7680228" algn="l" defTabSz="1920057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618162" y="3780780"/>
            <a:ext cx="10515600" cy="760348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EDUCACIÓN A DISTANCIA INNOVACIÓN 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5618163" y="4650624"/>
            <a:ext cx="5157787" cy="823912"/>
          </a:xfrm>
        </p:spPr>
        <p:txBody>
          <a:bodyPr>
            <a:no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TRÍPTICOS DE EDUCACIÓN A DISTANCIA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495" y="5563824"/>
            <a:ext cx="2563740" cy="1441450"/>
          </a:xfrm>
        </p:spPr>
      </p:pic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10950574" y="4473034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CONFERENCIAS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Marcador de contenido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024" y="5579118"/>
            <a:ext cx="2456447" cy="1381125"/>
          </a:xfrm>
        </p:spPr>
      </p:pic>
      <p:sp>
        <p:nvSpPr>
          <p:cNvPr id="9" name="Rectángulo 8"/>
          <p:cNvSpPr/>
          <p:nvPr/>
        </p:nvSpPr>
        <p:spPr>
          <a:xfrm>
            <a:off x="6410366" y="7431045"/>
            <a:ext cx="3573379" cy="6376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MODELO BIG 6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2006932" y="7406058"/>
            <a:ext cx="3573379" cy="6376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POWTOON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232" y="8369527"/>
            <a:ext cx="2578768" cy="1449899"/>
          </a:xfrm>
          <a:prstGeom prst="rect">
            <a:avLst/>
          </a:prstGeom>
        </p:spPr>
      </p:pic>
      <p:pic>
        <p:nvPicPr>
          <p:cNvPr id="16" name="Imagen 15" descr="C:\Users\luis\AppData\Local\Microsoft\Windows\INetCache\Content.Word\CYMERA_20150414_05002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646" y="8504457"/>
            <a:ext cx="2121201" cy="144989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ángulo 16"/>
          <p:cNvSpPr/>
          <p:nvPr/>
        </p:nvSpPr>
        <p:spPr>
          <a:xfrm>
            <a:off x="7914481" y="5570525"/>
            <a:ext cx="2466473" cy="1441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dirty="0"/>
              <a:t>Se realizo un tríptico con la finalidad de que la información llame la atención de quienes lo ven de manera clara y llamativa.</a:t>
            </a:r>
            <a:endParaRPr lang="es-MX" sz="1600" dirty="0"/>
          </a:p>
        </p:txBody>
      </p:sp>
      <p:sp>
        <p:nvSpPr>
          <p:cNvPr id="19" name="Rectángulo 18"/>
          <p:cNvSpPr/>
          <p:nvPr/>
        </p:nvSpPr>
        <p:spPr>
          <a:xfrm>
            <a:off x="10910720" y="5543063"/>
            <a:ext cx="2466473" cy="1441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dirty="0"/>
              <a:t>Es una tecina en la cual el conferencista expone su tema a tratar esto nos sirve para hablar en publico y aprender a desglosar un tema a tratar.</a:t>
            </a:r>
            <a:endParaRPr lang="es-MX" sz="1600" dirty="0"/>
          </a:p>
        </p:txBody>
      </p:sp>
      <p:sp>
        <p:nvSpPr>
          <p:cNvPr id="20" name="Rectángulo 19"/>
          <p:cNvSpPr/>
          <p:nvPr/>
        </p:nvSpPr>
        <p:spPr>
          <a:xfrm>
            <a:off x="8023058" y="8377975"/>
            <a:ext cx="2466473" cy="1441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dirty="0"/>
              <a:t>Es una maqueta virtual o física con la idea de poner un tema y vincularlo con las características de nuestra maqueta.</a:t>
            </a:r>
            <a:endParaRPr lang="es-MX" sz="1600" dirty="0"/>
          </a:p>
        </p:txBody>
      </p:sp>
      <p:sp>
        <p:nvSpPr>
          <p:cNvPr id="21" name="Rectángulo 20"/>
          <p:cNvSpPr/>
          <p:nvPr/>
        </p:nvSpPr>
        <p:spPr>
          <a:xfrm>
            <a:off x="10866587" y="8258886"/>
            <a:ext cx="2776638" cy="18939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dirty="0"/>
              <a:t>Es parecido a </a:t>
            </a:r>
            <a:r>
              <a:rPr lang="es-MX" sz="1600" dirty="0" err="1"/>
              <a:t>power</a:t>
            </a:r>
            <a:r>
              <a:rPr lang="es-MX" sz="1600" dirty="0"/>
              <a:t> </a:t>
            </a:r>
            <a:r>
              <a:rPr lang="es-MX" sz="1600" dirty="0" err="1"/>
              <a:t>point</a:t>
            </a:r>
            <a:r>
              <a:rPr lang="es-MX" sz="1600" dirty="0"/>
              <a:t>  la diferencia de esta herramienta es que se puede poner animaciones y otras características para que sea innovadora este programa tiene la finalidad de atraer al publico.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7176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122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EDUCACIÓN A DISTANCIA INNOVACIÓN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a distancia innovación</dc:title>
  <dc:creator>luis perez</dc:creator>
  <cp:lastModifiedBy>luis perez</cp:lastModifiedBy>
  <cp:revision>5</cp:revision>
  <dcterms:created xsi:type="dcterms:W3CDTF">2015-04-14T09:44:04Z</dcterms:created>
  <dcterms:modified xsi:type="dcterms:W3CDTF">2015-04-14T10:14:45Z</dcterms:modified>
</cp:coreProperties>
</file>