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7" name="6 Rectángulo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15 Marcador de texto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5" name="14 Marcador de texto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Rectángulo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1" name="10 Rectángulo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9DFEF9C-A4AE-4AB6-BFE2-BAB8327BC738}" type="datetimeFigureOut">
              <a:rPr lang="es-ES" smtClean="0"/>
              <a:t>31/01/2015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Rectángulo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E002FA6-1F29-4212-BEE0-CDCBABC0E59D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79512" y="0"/>
            <a:ext cx="8964488" cy="6021288"/>
          </a:xfrm>
        </p:spPr>
        <p:txBody>
          <a:bodyPr>
            <a:normAutofit/>
          </a:bodyPr>
          <a:lstStyle/>
          <a:p>
            <a:endParaRPr lang="es-E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7030A0"/>
                </a:solidFill>
              </a:rPr>
              <a:t>LAURA CONDE PAUL   300-A</a:t>
            </a:r>
            <a:endParaRPr lang="es-ES" dirty="0">
              <a:solidFill>
                <a:srgbClr val="7030A0"/>
              </a:solidFill>
            </a:endParaRPr>
          </a:p>
        </p:txBody>
      </p:sp>
      <p:sp>
        <p:nvSpPr>
          <p:cNvPr id="4" name="3 Elipse"/>
          <p:cNvSpPr/>
          <p:nvPr/>
        </p:nvSpPr>
        <p:spPr>
          <a:xfrm>
            <a:off x="3275856" y="2276872"/>
            <a:ext cx="237626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FF0000"/>
                </a:solidFill>
              </a:rPr>
              <a:t>EDUCACIÒN  A  DISTANCIA </a:t>
            </a:r>
            <a:endParaRPr lang="es-ES" b="1" dirty="0">
              <a:solidFill>
                <a:srgbClr val="FF0000"/>
              </a:solidFill>
            </a:endParaRPr>
          </a:p>
        </p:txBody>
      </p:sp>
      <p:cxnSp>
        <p:nvCxnSpPr>
          <p:cNvPr id="8" name="7 Conector recto de flecha"/>
          <p:cNvCxnSpPr/>
          <p:nvPr/>
        </p:nvCxnSpPr>
        <p:spPr>
          <a:xfrm flipV="1">
            <a:off x="5603283" y="1494973"/>
            <a:ext cx="1296803" cy="106993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5652120" y="2941175"/>
            <a:ext cx="972108" cy="25009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5004048" y="3191272"/>
            <a:ext cx="599235" cy="87413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V="1">
            <a:off x="4725017" y="1074030"/>
            <a:ext cx="0" cy="120284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 flipH="1" flipV="1">
            <a:off x="2909794" y="921296"/>
            <a:ext cx="888120" cy="140258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H="1" flipV="1">
            <a:off x="1979712" y="2015515"/>
            <a:ext cx="1296144" cy="71855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>
            <a:stCxn id="4" idx="3"/>
          </p:cNvCxnSpPr>
          <p:nvPr/>
        </p:nvCxnSpPr>
        <p:spPr>
          <a:xfrm flipH="1">
            <a:off x="2195736" y="3057361"/>
            <a:ext cx="1428116" cy="52995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flipH="1">
            <a:off x="3623852" y="3191272"/>
            <a:ext cx="678118" cy="113082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Rectángulo redondeado"/>
          <p:cNvSpPr/>
          <p:nvPr/>
        </p:nvSpPr>
        <p:spPr>
          <a:xfrm>
            <a:off x="6812710" y="1061147"/>
            <a:ext cx="1944216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INTRODUCCIÒN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34" name="33 Rectángulo redondeado"/>
          <p:cNvSpPr/>
          <p:nvPr/>
        </p:nvSpPr>
        <p:spPr>
          <a:xfrm>
            <a:off x="6684062" y="2941175"/>
            <a:ext cx="2376264" cy="4288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OBJETIVO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35" name="34 Rectángulo redondeado"/>
          <p:cNvSpPr/>
          <p:nvPr/>
        </p:nvSpPr>
        <p:spPr>
          <a:xfrm>
            <a:off x="5004048" y="4098404"/>
            <a:ext cx="1731129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HISTORIA 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36" name="35 Rectángulo redondeado"/>
          <p:cNvSpPr/>
          <p:nvPr/>
        </p:nvSpPr>
        <p:spPr>
          <a:xfrm>
            <a:off x="2333996" y="4294007"/>
            <a:ext cx="1967974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TEMAS ACTUALES 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39" name="38 Rectángulo redondeado"/>
          <p:cNvSpPr/>
          <p:nvPr/>
        </p:nvSpPr>
        <p:spPr>
          <a:xfrm>
            <a:off x="108138" y="3413782"/>
            <a:ext cx="2088232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TEMAS PASADOS 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40" name="39 Rectángulo redondeado"/>
          <p:cNvSpPr/>
          <p:nvPr/>
        </p:nvSpPr>
        <p:spPr>
          <a:xfrm>
            <a:off x="251519" y="1831941"/>
            <a:ext cx="1979493" cy="4121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TEMAS FUTUROS 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41" name="40 Rectángulo redondeado"/>
          <p:cNvSpPr/>
          <p:nvPr/>
        </p:nvSpPr>
        <p:spPr>
          <a:xfrm>
            <a:off x="989108" y="464096"/>
            <a:ext cx="2408566" cy="597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EVALUACIÒN A DISTANCIA </a:t>
            </a:r>
            <a:endParaRPr lang="es-ES" b="1" dirty="0">
              <a:solidFill>
                <a:srgbClr val="002060"/>
              </a:solidFill>
            </a:endParaRPr>
          </a:p>
        </p:txBody>
      </p:sp>
      <p:sp>
        <p:nvSpPr>
          <p:cNvPr id="43" name="42 Rectángulo redondeado"/>
          <p:cNvSpPr/>
          <p:nvPr/>
        </p:nvSpPr>
        <p:spPr>
          <a:xfrm>
            <a:off x="3797914" y="464097"/>
            <a:ext cx="1854206" cy="5970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02060"/>
                </a:solidFill>
              </a:rPr>
              <a:t>INVESTIGACIÒN A DISTANCIA</a:t>
            </a:r>
            <a:endParaRPr lang="es-ES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71" y="4026024"/>
            <a:ext cx="1416948" cy="105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971" y="4941167"/>
            <a:ext cx="1674186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2453942"/>
            <a:ext cx="900735" cy="582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029" y="2385770"/>
            <a:ext cx="1093366" cy="81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031" y="2068937"/>
            <a:ext cx="972109" cy="770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4" y="1202566"/>
            <a:ext cx="1003771" cy="58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121" y="307381"/>
            <a:ext cx="1008112" cy="684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465" y="1209648"/>
            <a:ext cx="1136657" cy="790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20" y="5301208"/>
            <a:ext cx="1314449" cy="621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465" y="4955744"/>
            <a:ext cx="1036637" cy="83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684" y="4896306"/>
            <a:ext cx="1096838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530" y="1140496"/>
            <a:ext cx="1103729" cy="646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381" y="3528832"/>
            <a:ext cx="1017587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8731" y="4820107"/>
            <a:ext cx="1011237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240" y="1266373"/>
            <a:ext cx="948148" cy="757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103" y="3505509"/>
            <a:ext cx="1069797" cy="772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277" y="1604782"/>
            <a:ext cx="1304925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58295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rmedio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rmedio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</TotalTime>
  <Words>22</Words>
  <Application>Microsoft Office PowerPoint</Application>
  <PresentationFormat>Presentación en pantalla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Intermedio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Usuario</cp:lastModifiedBy>
  <cp:revision>4</cp:revision>
  <dcterms:created xsi:type="dcterms:W3CDTF">2015-01-30T16:10:27Z</dcterms:created>
  <dcterms:modified xsi:type="dcterms:W3CDTF">2015-02-01T03:13:35Z</dcterms:modified>
</cp:coreProperties>
</file>