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74" r:id="rId7"/>
    <p:sldId id="275" r:id="rId8"/>
    <p:sldId id="276" r:id="rId9"/>
    <p:sldId id="277" r:id="rId10"/>
    <p:sldId id="278" r:id="rId11"/>
    <p:sldId id="269" r:id="rId12"/>
    <p:sldId id="270" r:id="rId13"/>
    <p:sldId id="271" r:id="rId14"/>
    <p:sldId id="272" r:id="rId15"/>
    <p:sldId id="273" r:id="rId16"/>
    <p:sldId id="268" r:id="rId17"/>
    <p:sldId id="263" r:id="rId18"/>
    <p:sldId id="264" r:id="rId19"/>
    <p:sldId id="265" r:id="rId20"/>
    <p:sldId id="266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2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s-MX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MX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8CFD1246-BDBF-44BC-96EE-0DB6BEC88AE8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4D2620D-AAA2-45A0-8E06-8C857145C866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48264" y="2636912"/>
            <a:ext cx="1981200" cy="3888432"/>
          </a:xfrm>
        </p:spPr>
        <p:txBody>
          <a:bodyPr>
            <a:normAutofit/>
          </a:bodyPr>
          <a:lstStyle/>
          <a:p>
            <a:r>
              <a:rPr lang="es-ES" dirty="0" smtClean="0"/>
              <a:t>AMELIA MORALES HERNANDEZ</a:t>
            </a:r>
          </a:p>
          <a:p>
            <a:r>
              <a:rPr lang="es-ES" dirty="0" smtClean="0"/>
              <a:t>ITZEL TOQUIANTZI JIMENEZ</a:t>
            </a:r>
          </a:p>
          <a:p>
            <a:r>
              <a:rPr lang="es-ES" dirty="0" smtClean="0"/>
              <a:t>SAMAEL BRIONES PADILLA</a:t>
            </a:r>
          </a:p>
          <a:p>
            <a:r>
              <a:rPr lang="es-ES" dirty="0" smtClean="0"/>
              <a:t>CARLOS VALLE DELGADO</a:t>
            </a:r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La educación a distancia, sus retos y sus posibilidades</a:t>
            </a:r>
            <a:endParaRPr lang="es-MX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558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Tm="20000"/>
    </mc:Choice>
    <mc:Fallback>
      <p:transition advTm="2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19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83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53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98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82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0483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0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0"/>
    </mc:Choice>
    <mc:Fallback>
      <p:transition advTm="2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6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62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3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Introducción </a:t>
            </a:r>
            <a:endParaRPr lang="es-MX" dirty="0"/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7834488" cy="4406900"/>
          </a:xfrm>
        </p:spPr>
      </p:pic>
      <p:sp>
        <p:nvSpPr>
          <p:cNvPr id="8" name="7 CuadroTexto"/>
          <p:cNvSpPr txBox="1"/>
          <p:nvPr/>
        </p:nvSpPr>
        <p:spPr>
          <a:xfrm>
            <a:off x="3347864" y="455702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Evolución tecnológica permanente, con la </a:t>
            </a:r>
            <a:r>
              <a:rPr lang="es-ES" b="1" dirty="0" err="1" smtClean="0">
                <a:solidFill>
                  <a:srgbClr val="FF0000"/>
                </a:solidFill>
              </a:rPr>
              <a:t>aparicion</a:t>
            </a:r>
            <a:r>
              <a:rPr lang="es-ES" b="1" dirty="0" smtClean="0">
                <a:solidFill>
                  <a:srgbClr val="FF0000"/>
                </a:solidFill>
              </a:rPr>
              <a:t> de nuevas profesiones </a:t>
            </a:r>
            <a:endParaRPr lang="es-MX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382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Tm="20000"/>
    </mc:Choice>
    <mc:Fallback>
      <p:transition advTm="2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53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772816"/>
            <a:ext cx="2952327" cy="4786312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156176" y="2348880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002060"/>
                </a:solidFill>
              </a:rPr>
              <a:t>Nivel alto de capacitación a los trabajadores s</a:t>
            </a:r>
            <a:endParaRPr lang="es-MX" b="1" dirty="0">
              <a:solidFill>
                <a:srgbClr val="00206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95536" y="4653136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El éxito de una organización:  adaptarse a las innovaciones tecnológicas.</a:t>
            </a:r>
            <a:endParaRPr lang="es-MX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55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708920"/>
            <a:ext cx="4680520" cy="2632793"/>
          </a:xfrm>
        </p:spPr>
      </p:pic>
      <p:sp>
        <p:nvSpPr>
          <p:cNvPr id="7" name="6 CuadroTexto"/>
          <p:cNvSpPr txBox="1"/>
          <p:nvPr/>
        </p:nvSpPr>
        <p:spPr>
          <a:xfrm>
            <a:off x="5652120" y="1844823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Aprendizaje mas interactivo y flexible</a:t>
            </a:r>
            <a:r>
              <a:rPr lang="es-ES" dirty="0" smtClean="0"/>
              <a:t>.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179512" y="4279880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002060"/>
                </a:solidFill>
              </a:rPr>
              <a:t>Cambio de cultura corporativa o institucional. </a:t>
            </a:r>
            <a:endParaRPr lang="es-MX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3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97610"/>
            <a:ext cx="6336704" cy="3564396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CuadroTexto"/>
          <p:cNvSpPr txBox="1"/>
          <p:nvPr/>
        </p:nvSpPr>
        <p:spPr>
          <a:xfrm>
            <a:off x="6300192" y="169744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Poner en practica las estrategias comunicativas y educativas</a:t>
            </a:r>
            <a:endParaRPr lang="es-MX" b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95536" y="4941168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Planificar y comercializar en un mundo mas competitivo</a:t>
            </a:r>
            <a:endParaRPr lang="es-MX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75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76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75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3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1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adrícula">
  <a:themeElements>
    <a:clrScheme name="Cuadrícula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Cuadrícul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Cuadrícul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346</TotalTime>
  <Words>82</Words>
  <Application>Microsoft Office PowerPoint</Application>
  <PresentationFormat>Presentación en pantalla (4:3)</PresentationFormat>
  <Paragraphs>13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5" baseType="lpstr">
      <vt:lpstr>Andalus</vt:lpstr>
      <vt:lpstr>Franklin Gothic Medium</vt:lpstr>
      <vt:lpstr>Wingdings</vt:lpstr>
      <vt:lpstr>Wingdings 2</vt:lpstr>
      <vt:lpstr>Cuadrícula</vt:lpstr>
      <vt:lpstr>La educación a distancia, sus retos y sus posibilidades</vt:lpstr>
      <vt:lpstr>Introducción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educación a distancia, sus retos y sus posibilidades</dc:title>
  <dc:creator>Familia</dc:creator>
  <cp:lastModifiedBy>CHAT</cp:lastModifiedBy>
  <cp:revision>13</cp:revision>
  <dcterms:created xsi:type="dcterms:W3CDTF">2015-02-23T00:25:30Z</dcterms:created>
  <dcterms:modified xsi:type="dcterms:W3CDTF">2015-02-24T23:29:09Z</dcterms:modified>
</cp:coreProperties>
</file>