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2882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089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4090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1132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451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1917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2296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2055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088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770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6381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37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095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81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3502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193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3813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C7F0FC0-FDAB-46C3-8930-DBA007E4EDB3}" type="datetimeFigureOut">
              <a:rPr lang="es-MX" smtClean="0"/>
              <a:t>01/03/2015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98A408B-07E7-4B02-84C9-C69E5EC64E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569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gif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4051300" y="2730500"/>
            <a:ext cx="3911600" cy="1193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EDUCACIÓN A DISTANCIA</a:t>
            </a:r>
            <a:endParaRPr lang="es-MX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cxnSp>
        <p:nvCxnSpPr>
          <p:cNvPr id="6" name="Conector recto de flecha 5"/>
          <p:cNvCxnSpPr>
            <a:stCxn id="4" idx="0"/>
          </p:cNvCxnSpPr>
          <p:nvPr/>
        </p:nvCxnSpPr>
        <p:spPr>
          <a:xfrm flipV="1">
            <a:off x="6007100" y="1879600"/>
            <a:ext cx="0" cy="85090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4" idx="7"/>
          </p:cNvCxnSpPr>
          <p:nvPr/>
        </p:nvCxnSpPr>
        <p:spPr>
          <a:xfrm flipV="1">
            <a:off x="7390059" y="1524000"/>
            <a:ext cx="1639641" cy="138132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>
            <a:stCxn id="4" idx="6"/>
          </p:cNvCxnSpPr>
          <p:nvPr/>
        </p:nvCxnSpPr>
        <p:spPr>
          <a:xfrm>
            <a:off x="7962900" y="3327400"/>
            <a:ext cx="1270000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>
            <a:stCxn id="4" idx="5"/>
          </p:cNvCxnSpPr>
          <p:nvPr/>
        </p:nvCxnSpPr>
        <p:spPr>
          <a:xfrm>
            <a:off x="7390059" y="3749472"/>
            <a:ext cx="1639641" cy="158452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>
            <a:stCxn id="4" idx="4"/>
          </p:cNvCxnSpPr>
          <p:nvPr/>
        </p:nvCxnSpPr>
        <p:spPr>
          <a:xfrm>
            <a:off x="6007100" y="3924300"/>
            <a:ext cx="0" cy="129540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>
            <a:stCxn id="4" idx="3"/>
          </p:cNvCxnSpPr>
          <p:nvPr/>
        </p:nvCxnSpPr>
        <p:spPr>
          <a:xfrm flipH="1">
            <a:off x="2984500" y="3749472"/>
            <a:ext cx="1639641" cy="102572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>
            <a:stCxn id="4" idx="2"/>
          </p:cNvCxnSpPr>
          <p:nvPr/>
        </p:nvCxnSpPr>
        <p:spPr>
          <a:xfrm flipH="1">
            <a:off x="2984500" y="3327400"/>
            <a:ext cx="1066800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>
            <a:stCxn id="4" idx="1"/>
          </p:cNvCxnSpPr>
          <p:nvPr/>
        </p:nvCxnSpPr>
        <p:spPr>
          <a:xfrm flipH="1" flipV="1">
            <a:off x="3517900" y="1524000"/>
            <a:ext cx="1106241" cy="138132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unoinews.com.mx/wp-content/uploads/2012/05/Depositphotos_8839943_M-%C2%A9-Kyrill-Alikseenco-w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841" y="123428"/>
            <a:ext cx="1906059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CuadroTexto 32"/>
          <p:cNvSpPr txBox="1"/>
          <p:nvPr/>
        </p:nvSpPr>
        <p:spPr>
          <a:xfrm>
            <a:off x="5142440" y="1379220"/>
            <a:ext cx="1931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spc="50" dirty="0" smtClean="0">
                <a:ln w="9525" cmpd="sng">
                  <a:solidFill>
                    <a:srgbClr val="00B05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EDUCACION MODERNA</a:t>
            </a:r>
            <a:endParaRPr lang="es-MX" sz="1200" b="1" spc="50" dirty="0">
              <a:ln w="9525" cmpd="sng">
                <a:solidFill>
                  <a:srgbClr val="00B050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1028" name="Picture 4" descr="http://www.protocolo.org/extfiles/procimg/cp-i-59-cG.26283.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149" y="119265"/>
            <a:ext cx="1233398" cy="82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c02.deviantart.net/fs71/i/2012/091/a/3/television_antigua__vintage__psd_by_gianferdinand-d4uowh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818" y="436632"/>
            <a:ext cx="1081087" cy="108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elmeme.me/static/uploads/images/2013/10/11532/11532_main_fu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8084" y="1467547"/>
            <a:ext cx="1123916" cy="82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CuadroTexto 33"/>
          <p:cNvSpPr txBox="1"/>
          <p:nvPr/>
        </p:nvSpPr>
        <p:spPr>
          <a:xfrm>
            <a:off x="9232900" y="1583159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n w="0">
                  <a:solidFill>
                    <a:srgbClr val="00B05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SURGE:</a:t>
            </a:r>
            <a:endParaRPr lang="es-MX" dirty="0">
              <a:ln w="0">
                <a:solidFill>
                  <a:srgbClr val="00B05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34" name="Picture 10" descr="http://www.pcactual.com/medio/2013/04/17/sumario_262_actualidad_1_618x4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0538" y="2815431"/>
            <a:ext cx="2263961" cy="102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34"/>
          <p:cNvSpPr txBox="1"/>
          <p:nvPr/>
        </p:nvSpPr>
        <p:spPr>
          <a:xfrm>
            <a:off x="9029700" y="4051300"/>
            <a:ext cx="302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n>
                  <a:solidFill>
                    <a:srgbClr val="00B050"/>
                  </a:solidFill>
                </a:ln>
              </a:rPr>
              <a:t>INTERNET FACILITA EL AVANCE DE LA EAD</a:t>
            </a:r>
            <a:endParaRPr lang="es-MX" sz="1200" dirty="0">
              <a:ln>
                <a:solidFill>
                  <a:srgbClr val="00B050"/>
                </a:solidFill>
              </a:ln>
            </a:endParaRPr>
          </a:p>
        </p:txBody>
      </p:sp>
      <p:pic>
        <p:nvPicPr>
          <p:cNvPr id="1036" name="Picture 12" descr="http://contenidosdigitales.ulp.edu.ar/exe/derecho_economico/unidad_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0884" y="5047454"/>
            <a:ext cx="17272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uadroTexto 35"/>
          <p:cNvSpPr txBox="1"/>
          <p:nvPr/>
        </p:nvSpPr>
        <p:spPr>
          <a:xfrm>
            <a:off x="7175500" y="6342854"/>
            <a:ext cx="487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n>
                  <a:solidFill>
                    <a:srgbClr val="00B050"/>
                  </a:solidFill>
                </a:ln>
              </a:rPr>
              <a:t>CUMPLE CON LAS NECESIDADES DE LA SOCIEDAD</a:t>
            </a:r>
            <a:endParaRPr lang="es-MX" sz="1400" dirty="0">
              <a:ln>
                <a:solidFill>
                  <a:srgbClr val="00B050"/>
                </a:solidFill>
              </a:ln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1288" y="5334000"/>
            <a:ext cx="1667933" cy="1250950"/>
          </a:xfrm>
          <a:prstGeom prst="rect">
            <a:avLst/>
          </a:prstGeom>
        </p:spPr>
      </p:pic>
      <p:pic>
        <p:nvPicPr>
          <p:cNvPr id="43" name="Imagen 4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387" y="4775200"/>
            <a:ext cx="1540309" cy="1390194"/>
          </a:xfrm>
          <a:prstGeom prst="rect">
            <a:avLst/>
          </a:prstGeom>
        </p:spPr>
      </p:pic>
      <p:sp>
        <p:nvSpPr>
          <p:cNvPr id="44" name="CuadroTexto 43"/>
          <p:cNvSpPr txBox="1"/>
          <p:nvPr/>
        </p:nvSpPr>
        <p:spPr>
          <a:xfrm>
            <a:off x="2882900" y="5695154"/>
            <a:ext cx="1947204" cy="36933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OBJETIVOS</a:t>
            </a:r>
            <a:endParaRPr lang="es-MX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42" name="Picture 18" descr="http://1.bp.blogspot.com/-RvsKaJGyqKQ/Tto9JsTP-NI/AAAAAAAAACE/-2n9shdiFeE/s1600/Project4%25281%252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55" y="2603500"/>
            <a:ext cx="2216121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CuadroTexto 44"/>
          <p:cNvSpPr txBox="1"/>
          <p:nvPr/>
        </p:nvSpPr>
        <p:spPr>
          <a:xfrm>
            <a:off x="371455" y="2120384"/>
            <a:ext cx="2216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n w="0">
                  <a:solidFill>
                    <a:srgbClr val="00B05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DIRIGIDO A:</a:t>
            </a:r>
            <a:endParaRPr lang="es-MX" dirty="0">
              <a:ln w="0">
                <a:solidFill>
                  <a:srgbClr val="00B05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44" name="Picture 20" descr="http://img3.colorearjunior.com/paisaje-de-afueras-del-pu_52860547b0957-p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87" y="-52895"/>
            <a:ext cx="2997944" cy="99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CuadroTexto 45"/>
          <p:cNvSpPr txBox="1"/>
          <p:nvPr/>
        </p:nvSpPr>
        <p:spPr>
          <a:xfrm>
            <a:off x="190500" y="1054100"/>
            <a:ext cx="4639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n>
                  <a:solidFill>
                    <a:srgbClr val="00B050"/>
                  </a:solidFill>
                </a:ln>
              </a:rPr>
              <a:t>PROMOVER LA EAD EN COMUNIDADES LEJANAS</a:t>
            </a:r>
            <a:endParaRPr lang="es-MX" sz="1600" dirty="0">
              <a:ln>
                <a:solidFill>
                  <a:srgbClr val="00B05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9487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TM03457496[[fn=Paralaje]]</Template>
  <TotalTime>289</TotalTime>
  <Words>31</Words>
  <Application>Microsoft Office PowerPoint</Application>
  <PresentationFormat>Panorámica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Workshop Priztker</dc:creator>
  <cp:lastModifiedBy>Workshop Priztker</cp:lastModifiedBy>
  <cp:revision>7</cp:revision>
  <dcterms:created xsi:type="dcterms:W3CDTF">2015-03-01T17:41:25Z</dcterms:created>
  <dcterms:modified xsi:type="dcterms:W3CDTF">2015-03-01T22:30:36Z</dcterms:modified>
</cp:coreProperties>
</file>