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70" r:id="rId10"/>
    <p:sldId id="271" r:id="rId11"/>
    <p:sldId id="272" r:id="rId12"/>
    <p:sldId id="267" r:id="rId1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F436"/>
    <a:srgbClr val="FF6699"/>
    <a:srgbClr val="00CCFF"/>
    <a:srgbClr val="EEEE12"/>
    <a:srgbClr val="CC3399"/>
    <a:srgbClr val="FF66FF"/>
    <a:srgbClr val="E923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28AA8A-B07F-4929-A327-9CC551708C5F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9CB656F-D028-40DC-A69F-56A67F41EDB5}">
      <dgm:prSet phldrT="[Texto]" custT="1"/>
      <dgm:spPr>
        <a:solidFill>
          <a:srgbClr val="00B0F0"/>
        </a:solidFill>
        <a:ln w="38100"/>
      </dgm:spPr>
      <dgm:t>
        <a:bodyPr/>
        <a:lstStyle/>
        <a:p>
          <a:r>
            <a:rPr lang="es-MX" sz="24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Laboral</a:t>
          </a:r>
          <a:endParaRPr lang="es-MX" sz="2400" dirty="0"/>
        </a:p>
      </dgm:t>
    </dgm:pt>
    <dgm:pt modelId="{AF5B084D-704A-4D5C-BA10-502E3A791F22}" type="parTrans" cxnId="{D4C45DF1-B3E9-459A-8CE4-2E2732B0C7C1}">
      <dgm:prSet/>
      <dgm:spPr/>
      <dgm:t>
        <a:bodyPr/>
        <a:lstStyle/>
        <a:p>
          <a:endParaRPr lang="es-MX"/>
        </a:p>
      </dgm:t>
    </dgm:pt>
    <dgm:pt modelId="{C86C4C76-5BA4-4169-92BE-D663171C2B16}" type="sibTrans" cxnId="{D4C45DF1-B3E9-459A-8CE4-2E2732B0C7C1}">
      <dgm:prSet/>
      <dgm:spPr>
        <a:solidFill>
          <a:srgbClr val="E923D1"/>
        </a:solidFill>
        <a:ln w="38100">
          <a:solidFill>
            <a:srgbClr val="7030A0"/>
          </a:solidFill>
        </a:ln>
      </dgm:spPr>
      <dgm:t>
        <a:bodyPr/>
        <a:lstStyle/>
        <a:p>
          <a:endParaRPr lang="es-MX"/>
        </a:p>
      </dgm:t>
    </dgm:pt>
    <dgm:pt modelId="{1EAA5C80-81CC-4A38-A912-DBD3DE0D3AA8}">
      <dgm:prSet phldrT="[Texto]" custT="1"/>
      <dgm:spPr>
        <a:solidFill>
          <a:srgbClr val="00B0F0"/>
        </a:solidFill>
        <a:ln w="38100"/>
      </dgm:spPr>
      <dgm:t>
        <a:bodyPr/>
        <a:lstStyle/>
        <a:p>
          <a:r>
            <a:rPr lang="es-MX" sz="24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Científico / Profesional</a:t>
          </a:r>
          <a:endParaRPr lang="es-MX" sz="2400" dirty="0"/>
        </a:p>
      </dgm:t>
    </dgm:pt>
    <dgm:pt modelId="{68FDA64A-322E-471D-B60C-48864066F3E1}" type="parTrans" cxnId="{DCA9805F-03B3-40E0-A326-6F7140EC4F7C}">
      <dgm:prSet/>
      <dgm:spPr/>
      <dgm:t>
        <a:bodyPr/>
        <a:lstStyle/>
        <a:p>
          <a:endParaRPr lang="es-MX"/>
        </a:p>
      </dgm:t>
    </dgm:pt>
    <dgm:pt modelId="{E45CC9BD-D534-44FA-95D2-889BB3269FB2}" type="sibTrans" cxnId="{DCA9805F-03B3-40E0-A326-6F7140EC4F7C}">
      <dgm:prSet/>
      <dgm:spPr>
        <a:solidFill>
          <a:srgbClr val="E923D1"/>
        </a:solidFill>
        <a:ln w="38100">
          <a:solidFill>
            <a:srgbClr val="7030A0"/>
          </a:solidFill>
        </a:ln>
      </dgm:spPr>
      <dgm:t>
        <a:bodyPr/>
        <a:lstStyle/>
        <a:p>
          <a:endParaRPr lang="es-MX"/>
        </a:p>
      </dgm:t>
    </dgm:pt>
    <dgm:pt modelId="{F4F3EF1D-1754-4D58-9F69-C7C8F8D70C9D}">
      <dgm:prSet phldrT="[Texto]" custT="1"/>
      <dgm:spPr>
        <a:solidFill>
          <a:srgbClr val="00B0F0"/>
        </a:solidFill>
        <a:ln w="38100"/>
      </dgm:spPr>
      <dgm:t>
        <a:bodyPr/>
        <a:lstStyle/>
        <a:p>
          <a:r>
            <a:rPr lang="es-MX" sz="24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Pedagógico / Tecnológico</a:t>
          </a:r>
          <a:endParaRPr lang="es-MX" sz="2400" dirty="0"/>
        </a:p>
      </dgm:t>
    </dgm:pt>
    <dgm:pt modelId="{EC662317-DD25-45AC-912B-760861E0CFEE}" type="parTrans" cxnId="{508C8908-6190-4554-BCB1-767876A87B9E}">
      <dgm:prSet/>
      <dgm:spPr/>
      <dgm:t>
        <a:bodyPr/>
        <a:lstStyle/>
        <a:p>
          <a:endParaRPr lang="es-MX"/>
        </a:p>
      </dgm:t>
    </dgm:pt>
    <dgm:pt modelId="{EF9691E1-88C5-4C2A-870D-A49D8C009043}" type="sibTrans" cxnId="{508C8908-6190-4554-BCB1-767876A87B9E}">
      <dgm:prSet/>
      <dgm:spPr>
        <a:solidFill>
          <a:srgbClr val="E923D1"/>
        </a:solidFill>
        <a:ln w="38100">
          <a:solidFill>
            <a:srgbClr val="7030A0"/>
          </a:solidFill>
        </a:ln>
      </dgm:spPr>
      <dgm:t>
        <a:bodyPr/>
        <a:lstStyle/>
        <a:p>
          <a:endParaRPr lang="es-MX"/>
        </a:p>
      </dgm:t>
    </dgm:pt>
    <dgm:pt modelId="{E645DD2A-7A57-43EA-8941-3ACF3CE8F922}">
      <dgm:prSet phldrT="[Texto]" custT="1"/>
      <dgm:spPr>
        <a:solidFill>
          <a:srgbClr val="00B0F0"/>
        </a:solidFill>
        <a:ln w="38100"/>
      </dgm:spPr>
      <dgm:t>
        <a:bodyPr/>
        <a:lstStyle/>
        <a:p>
          <a:r>
            <a:rPr lang="es-MX" sz="24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Pedagógico / Comunicacional</a:t>
          </a:r>
          <a:endParaRPr lang="es-MX" sz="2400" dirty="0"/>
        </a:p>
      </dgm:t>
    </dgm:pt>
    <dgm:pt modelId="{51992D94-F8D5-44D5-8789-88C9AFAD91E7}" type="parTrans" cxnId="{7B199323-1F56-47A8-9D6C-99FFC84CFE93}">
      <dgm:prSet/>
      <dgm:spPr/>
      <dgm:t>
        <a:bodyPr/>
        <a:lstStyle/>
        <a:p>
          <a:endParaRPr lang="es-MX"/>
        </a:p>
      </dgm:t>
    </dgm:pt>
    <dgm:pt modelId="{C6F82035-D832-429E-BC85-4C7E7AFC7346}" type="sibTrans" cxnId="{7B199323-1F56-47A8-9D6C-99FFC84CFE93}">
      <dgm:prSet/>
      <dgm:spPr>
        <a:solidFill>
          <a:srgbClr val="E923D1"/>
        </a:solidFill>
        <a:ln w="38100">
          <a:solidFill>
            <a:srgbClr val="7030A0"/>
          </a:solidFill>
        </a:ln>
      </dgm:spPr>
      <dgm:t>
        <a:bodyPr/>
        <a:lstStyle/>
        <a:p>
          <a:endParaRPr lang="es-MX"/>
        </a:p>
      </dgm:t>
    </dgm:pt>
    <dgm:pt modelId="{7B450E25-56F6-474D-842F-64AA592EE7B1}">
      <dgm:prSet phldrT="[Texto]" custT="1"/>
      <dgm:spPr>
        <a:solidFill>
          <a:srgbClr val="00B0F0"/>
        </a:solidFill>
        <a:ln w="38100"/>
      </dgm:spPr>
      <dgm:t>
        <a:bodyPr/>
        <a:lstStyle/>
        <a:p>
          <a:r>
            <a:rPr lang="es-MX" sz="24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Colaborativo</a:t>
          </a:r>
          <a:endParaRPr lang="es-MX" sz="2400" dirty="0"/>
        </a:p>
      </dgm:t>
    </dgm:pt>
    <dgm:pt modelId="{1C611138-D011-48C2-8DE7-70483139FCC5}" type="parTrans" cxnId="{C22C1C2C-A284-46DE-9133-B3E7BF8D7F0F}">
      <dgm:prSet/>
      <dgm:spPr/>
      <dgm:t>
        <a:bodyPr/>
        <a:lstStyle/>
        <a:p>
          <a:endParaRPr lang="es-MX"/>
        </a:p>
      </dgm:t>
    </dgm:pt>
    <dgm:pt modelId="{44ECA114-B933-4710-91A4-490E4DA3F363}" type="sibTrans" cxnId="{C22C1C2C-A284-46DE-9133-B3E7BF8D7F0F}">
      <dgm:prSet/>
      <dgm:spPr>
        <a:solidFill>
          <a:srgbClr val="E923D1"/>
        </a:solidFill>
        <a:ln w="38100">
          <a:solidFill>
            <a:srgbClr val="7030A0"/>
          </a:solidFill>
        </a:ln>
      </dgm:spPr>
      <dgm:t>
        <a:bodyPr/>
        <a:lstStyle/>
        <a:p>
          <a:endParaRPr lang="es-MX"/>
        </a:p>
      </dgm:t>
    </dgm:pt>
    <dgm:pt modelId="{1DA807F3-C9F1-4D4E-934D-B21D569BFC26}">
      <dgm:prSet phldrT="[Texto]" custT="1"/>
      <dgm:spPr>
        <a:solidFill>
          <a:srgbClr val="00B0F0"/>
        </a:solidFill>
        <a:ln w="38100"/>
      </dgm:spPr>
      <dgm:t>
        <a:bodyPr/>
        <a:lstStyle/>
        <a:p>
          <a:r>
            <a:rPr lang="es-MX" sz="24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Formativo</a:t>
          </a:r>
          <a:endParaRPr lang="es-MX" sz="2400" dirty="0"/>
        </a:p>
      </dgm:t>
    </dgm:pt>
    <dgm:pt modelId="{4E929054-7799-4D1B-8D25-240B8914BE63}" type="parTrans" cxnId="{F991BDF5-E99E-4E14-AAF9-697A7ED06659}">
      <dgm:prSet/>
      <dgm:spPr/>
      <dgm:t>
        <a:bodyPr/>
        <a:lstStyle/>
        <a:p>
          <a:endParaRPr lang="es-MX"/>
        </a:p>
      </dgm:t>
    </dgm:pt>
    <dgm:pt modelId="{64AD40A9-1F91-4BFD-9302-773B2AF5B806}" type="sibTrans" cxnId="{F991BDF5-E99E-4E14-AAF9-697A7ED06659}">
      <dgm:prSet/>
      <dgm:spPr/>
      <dgm:t>
        <a:bodyPr/>
        <a:lstStyle/>
        <a:p>
          <a:endParaRPr lang="es-MX"/>
        </a:p>
      </dgm:t>
    </dgm:pt>
    <dgm:pt modelId="{D085E6BE-FC3E-4C26-BE28-5BD036E0A23F}" type="pres">
      <dgm:prSet presAssocID="{8F28AA8A-B07F-4929-A327-9CC551708C5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FA3A218-CC65-40E4-B018-9232B4313C21}" type="pres">
      <dgm:prSet presAssocID="{89CB656F-D028-40DC-A69F-56A67F41EDB5}" presName="node" presStyleLbl="node1" presStyleIdx="0" presStyleCnt="6" custScaleY="95672" custLinFactNeighborX="3151" custLinFactNeighborY="14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0ECB74-E8B0-4DC8-A2BD-90FCB71C675A}" type="pres">
      <dgm:prSet presAssocID="{C86C4C76-5BA4-4169-92BE-D663171C2B16}" presName="sibTrans" presStyleLbl="sibTrans2D1" presStyleIdx="0" presStyleCnt="5" custScaleX="165416"/>
      <dgm:spPr/>
      <dgm:t>
        <a:bodyPr/>
        <a:lstStyle/>
        <a:p>
          <a:endParaRPr lang="es-MX"/>
        </a:p>
      </dgm:t>
    </dgm:pt>
    <dgm:pt modelId="{050DE403-2B42-42F4-876A-00C922FB275E}" type="pres">
      <dgm:prSet presAssocID="{C86C4C76-5BA4-4169-92BE-D663171C2B16}" presName="connectorText" presStyleLbl="sibTrans2D1" presStyleIdx="0" presStyleCnt="5"/>
      <dgm:spPr/>
      <dgm:t>
        <a:bodyPr/>
        <a:lstStyle/>
        <a:p>
          <a:endParaRPr lang="es-MX"/>
        </a:p>
      </dgm:t>
    </dgm:pt>
    <dgm:pt modelId="{04D4BE96-1013-45B3-89F8-1A7F167B3692}" type="pres">
      <dgm:prSet presAssocID="{1EAA5C80-81CC-4A38-A912-DBD3DE0D3AA8}" presName="node" presStyleLbl="node1" presStyleIdx="1" presStyleCnt="6" custScaleY="95672" custLinFactNeighborX="56" custLinFactNeighborY="14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B843A3-37EB-43EA-A855-22ADA130E4F4}" type="pres">
      <dgm:prSet presAssocID="{E45CC9BD-D534-44FA-95D2-889BB3269FB2}" presName="sibTrans" presStyleLbl="sibTrans2D1" presStyleIdx="1" presStyleCnt="5" custScaleX="165416"/>
      <dgm:spPr/>
      <dgm:t>
        <a:bodyPr/>
        <a:lstStyle/>
        <a:p>
          <a:endParaRPr lang="es-MX"/>
        </a:p>
      </dgm:t>
    </dgm:pt>
    <dgm:pt modelId="{30DAAB5D-E26A-407D-8603-70539E7ED4C7}" type="pres">
      <dgm:prSet presAssocID="{E45CC9BD-D534-44FA-95D2-889BB3269FB2}" presName="connectorText" presStyleLbl="sibTrans2D1" presStyleIdx="1" presStyleCnt="5"/>
      <dgm:spPr/>
      <dgm:t>
        <a:bodyPr/>
        <a:lstStyle/>
        <a:p>
          <a:endParaRPr lang="es-MX"/>
        </a:p>
      </dgm:t>
    </dgm:pt>
    <dgm:pt modelId="{4232ECDD-EBF9-4EF8-AFAB-573310077306}" type="pres">
      <dgm:prSet presAssocID="{F4F3EF1D-1754-4D58-9F69-C7C8F8D70C9D}" presName="node" presStyleLbl="node1" presStyleIdx="2" presStyleCnt="6" custScaleY="95672" custLinFactNeighborX="2143" custLinFactNeighborY="-13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52742B-A21F-4EBA-9F65-9A84145FE7CA}" type="pres">
      <dgm:prSet presAssocID="{EF9691E1-88C5-4C2A-870D-A49D8C009043}" presName="sibTrans" presStyleLbl="sibTrans2D1" presStyleIdx="2" presStyleCnt="5" custAng="21486868" custScaleX="165416" custLinFactNeighborY="5756"/>
      <dgm:spPr/>
      <dgm:t>
        <a:bodyPr/>
        <a:lstStyle/>
        <a:p>
          <a:endParaRPr lang="es-MX"/>
        </a:p>
      </dgm:t>
    </dgm:pt>
    <dgm:pt modelId="{8B460DCA-3AFB-4EE1-853D-F53A45E03610}" type="pres">
      <dgm:prSet presAssocID="{EF9691E1-88C5-4C2A-870D-A49D8C009043}" presName="connectorText" presStyleLbl="sibTrans2D1" presStyleIdx="2" presStyleCnt="5"/>
      <dgm:spPr/>
      <dgm:t>
        <a:bodyPr/>
        <a:lstStyle/>
        <a:p>
          <a:endParaRPr lang="es-MX"/>
        </a:p>
      </dgm:t>
    </dgm:pt>
    <dgm:pt modelId="{24C70B0E-CEB9-4829-A001-E6322F451C5C}" type="pres">
      <dgm:prSet presAssocID="{E645DD2A-7A57-43EA-8941-3ACF3CE8F922}" presName="node" presStyleLbl="node1" presStyleIdx="3" presStyleCnt="6" custScaleX="108406" custScaleY="95672" custLinFactNeighborX="4935" custLinFactNeighborY="5031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E060B72-5284-4139-AC70-85ACB0249719}" type="pres">
      <dgm:prSet presAssocID="{C6F82035-D832-429E-BC85-4C7E7AFC7346}" presName="sibTrans" presStyleLbl="sibTrans2D1" presStyleIdx="3" presStyleCnt="5" custAng="123744" custScaleX="165416"/>
      <dgm:spPr/>
      <dgm:t>
        <a:bodyPr/>
        <a:lstStyle/>
        <a:p>
          <a:endParaRPr lang="es-MX"/>
        </a:p>
      </dgm:t>
    </dgm:pt>
    <dgm:pt modelId="{339C312E-1DC9-41D6-8CA0-77164E76F365}" type="pres">
      <dgm:prSet presAssocID="{C6F82035-D832-429E-BC85-4C7E7AFC7346}" presName="connectorText" presStyleLbl="sibTrans2D1" presStyleIdx="3" presStyleCnt="5"/>
      <dgm:spPr/>
      <dgm:t>
        <a:bodyPr/>
        <a:lstStyle/>
        <a:p>
          <a:endParaRPr lang="es-MX"/>
        </a:p>
      </dgm:t>
    </dgm:pt>
    <dgm:pt modelId="{062E08AB-7467-4E14-964A-F0DF7E609E96}" type="pres">
      <dgm:prSet presAssocID="{7B450E25-56F6-474D-842F-64AA592EE7B1}" presName="node" presStyleLbl="node1" presStyleIdx="4" presStyleCnt="6" custScaleY="95672" custLinFactNeighborX="3284" custLinFactNeighborY="5906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4BF7AB-EE67-4691-9224-F6589D6BD838}" type="pres">
      <dgm:prSet presAssocID="{44ECA114-B933-4710-91A4-490E4DA3F363}" presName="sibTrans" presStyleLbl="sibTrans2D1" presStyleIdx="4" presStyleCnt="5" custScaleX="165416"/>
      <dgm:spPr/>
      <dgm:t>
        <a:bodyPr/>
        <a:lstStyle/>
        <a:p>
          <a:endParaRPr lang="es-MX"/>
        </a:p>
      </dgm:t>
    </dgm:pt>
    <dgm:pt modelId="{E3479C44-7AE7-41C4-85E4-5FF99EEBA1A9}" type="pres">
      <dgm:prSet presAssocID="{44ECA114-B933-4710-91A4-490E4DA3F363}" presName="connectorText" presStyleLbl="sibTrans2D1" presStyleIdx="4" presStyleCnt="5"/>
      <dgm:spPr/>
      <dgm:t>
        <a:bodyPr/>
        <a:lstStyle/>
        <a:p>
          <a:endParaRPr lang="es-MX"/>
        </a:p>
      </dgm:t>
    </dgm:pt>
    <dgm:pt modelId="{95FF35B2-94DA-4BC5-B7E5-6A8F9FFFB8B5}" type="pres">
      <dgm:prSet presAssocID="{1DA807F3-C9F1-4D4E-934D-B21D569BFC26}" presName="node" presStyleLbl="node1" presStyleIdx="5" presStyleCnt="6" custScaleY="95672" custLinFactNeighborX="4831" custLinFactNeighborY="5887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67871D9-9BF5-41F7-98A8-6E6B4F7468EF}" type="presOf" srcId="{C6F82035-D832-429E-BC85-4C7E7AFC7346}" destId="{5E060B72-5284-4139-AC70-85ACB0249719}" srcOrd="0" destOrd="0" presId="urn:microsoft.com/office/officeart/2005/8/layout/process5"/>
    <dgm:cxn modelId="{DCA9805F-03B3-40E0-A326-6F7140EC4F7C}" srcId="{8F28AA8A-B07F-4929-A327-9CC551708C5F}" destId="{1EAA5C80-81CC-4A38-A912-DBD3DE0D3AA8}" srcOrd="1" destOrd="0" parTransId="{68FDA64A-322E-471D-B60C-48864066F3E1}" sibTransId="{E45CC9BD-D534-44FA-95D2-889BB3269FB2}"/>
    <dgm:cxn modelId="{D4C45DF1-B3E9-459A-8CE4-2E2732B0C7C1}" srcId="{8F28AA8A-B07F-4929-A327-9CC551708C5F}" destId="{89CB656F-D028-40DC-A69F-56A67F41EDB5}" srcOrd="0" destOrd="0" parTransId="{AF5B084D-704A-4D5C-BA10-502E3A791F22}" sibTransId="{C86C4C76-5BA4-4169-92BE-D663171C2B16}"/>
    <dgm:cxn modelId="{F991BDF5-E99E-4E14-AAF9-697A7ED06659}" srcId="{8F28AA8A-B07F-4929-A327-9CC551708C5F}" destId="{1DA807F3-C9F1-4D4E-934D-B21D569BFC26}" srcOrd="5" destOrd="0" parTransId="{4E929054-7799-4D1B-8D25-240B8914BE63}" sibTransId="{64AD40A9-1F91-4BFD-9302-773B2AF5B806}"/>
    <dgm:cxn modelId="{F74B450C-6FEC-403F-A8CE-A3F938CA59AD}" type="presOf" srcId="{EF9691E1-88C5-4C2A-870D-A49D8C009043}" destId="{7A52742B-A21F-4EBA-9F65-9A84145FE7CA}" srcOrd="0" destOrd="0" presId="urn:microsoft.com/office/officeart/2005/8/layout/process5"/>
    <dgm:cxn modelId="{3F612A76-410E-45E2-8EE1-7B070B84808A}" type="presOf" srcId="{8F28AA8A-B07F-4929-A327-9CC551708C5F}" destId="{D085E6BE-FC3E-4C26-BE28-5BD036E0A23F}" srcOrd="0" destOrd="0" presId="urn:microsoft.com/office/officeart/2005/8/layout/process5"/>
    <dgm:cxn modelId="{4F56F968-1C63-4CD1-A811-9BB334965187}" type="presOf" srcId="{F4F3EF1D-1754-4D58-9F69-C7C8F8D70C9D}" destId="{4232ECDD-EBF9-4EF8-AFAB-573310077306}" srcOrd="0" destOrd="0" presId="urn:microsoft.com/office/officeart/2005/8/layout/process5"/>
    <dgm:cxn modelId="{AA619A00-AF83-43C9-A158-7B7CC93C472D}" type="presOf" srcId="{C86C4C76-5BA4-4169-92BE-D663171C2B16}" destId="{050DE403-2B42-42F4-876A-00C922FB275E}" srcOrd="1" destOrd="0" presId="urn:microsoft.com/office/officeart/2005/8/layout/process5"/>
    <dgm:cxn modelId="{CC82300E-6D9D-4D5A-A0E1-B755B682F84C}" type="presOf" srcId="{E645DD2A-7A57-43EA-8941-3ACF3CE8F922}" destId="{24C70B0E-CEB9-4829-A001-E6322F451C5C}" srcOrd="0" destOrd="0" presId="urn:microsoft.com/office/officeart/2005/8/layout/process5"/>
    <dgm:cxn modelId="{5995A1BE-A42F-4FA4-8305-08BBE2C22007}" type="presOf" srcId="{1DA807F3-C9F1-4D4E-934D-B21D569BFC26}" destId="{95FF35B2-94DA-4BC5-B7E5-6A8F9FFFB8B5}" srcOrd="0" destOrd="0" presId="urn:microsoft.com/office/officeart/2005/8/layout/process5"/>
    <dgm:cxn modelId="{E6801B11-21BA-4735-9B48-7E315ACC534A}" type="presOf" srcId="{1EAA5C80-81CC-4A38-A912-DBD3DE0D3AA8}" destId="{04D4BE96-1013-45B3-89F8-1A7F167B3692}" srcOrd="0" destOrd="0" presId="urn:microsoft.com/office/officeart/2005/8/layout/process5"/>
    <dgm:cxn modelId="{B3CD55ED-922E-4F5F-A325-DDE372330AFC}" type="presOf" srcId="{89CB656F-D028-40DC-A69F-56A67F41EDB5}" destId="{6FA3A218-CC65-40E4-B018-9232B4313C21}" srcOrd="0" destOrd="0" presId="urn:microsoft.com/office/officeart/2005/8/layout/process5"/>
    <dgm:cxn modelId="{88F4F897-B8BA-4821-AEAA-64AF504FD144}" type="presOf" srcId="{EF9691E1-88C5-4C2A-870D-A49D8C009043}" destId="{8B460DCA-3AFB-4EE1-853D-F53A45E03610}" srcOrd="1" destOrd="0" presId="urn:microsoft.com/office/officeart/2005/8/layout/process5"/>
    <dgm:cxn modelId="{7B199323-1F56-47A8-9D6C-99FFC84CFE93}" srcId="{8F28AA8A-B07F-4929-A327-9CC551708C5F}" destId="{E645DD2A-7A57-43EA-8941-3ACF3CE8F922}" srcOrd="3" destOrd="0" parTransId="{51992D94-F8D5-44D5-8789-88C9AFAD91E7}" sibTransId="{C6F82035-D832-429E-BC85-4C7E7AFC7346}"/>
    <dgm:cxn modelId="{63F9DB25-437E-4DEB-AB96-49A7776DBE8C}" type="presOf" srcId="{E45CC9BD-D534-44FA-95D2-889BB3269FB2}" destId="{30DAAB5D-E26A-407D-8603-70539E7ED4C7}" srcOrd="1" destOrd="0" presId="urn:microsoft.com/office/officeart/2005/8/layout/process5"/>
    <dgm:cxn modelId="{3D09DB92-C603-41BF-A4E9-BB657CF28F93}" type="presOf" srcId="{7B450E25-56F6-474D-842F-64AA592EE7B1}" destId="{062E08AB-7467-4E14-964A-F0DF7E609E96}" srcOrd="0" destOrd="0" presId="urn:microsoft.com/office/officeart/2005/8/layout/process5"/>
    <dgm:cxn modelId="{C22C1C2C-A284-46DE-9133-B3E7BF8D7F0F}" srcId="{8F28AA8A-B07F-4929-A327-9CC551708C5F}" destId="{7B450E25-56F6-474D-842F-64AA592EE7B1}" srcOrd="4" destOrd="0" parTransId="{1C611138-D011-48C2-8DE7-70483139FCC5}" sibTransId="{44ECA114-B933-4710-91A4-490E4DA3F363}"/>
    <dgm:cxn modelId="{3FC7A4F0-4EEA-4146-85F6-0BC1EE435BB1}" type="presOf" srcId="{C6F82035-D832-429E-BC85-4C7E7AFC7346}" destId="{339C312E-1DC9-41D6-8CA0-77164E76F365}" srcOrd="1" destOrd="0" presId="urn:microsoft.com/office/officeart/2005/8/layout/process5"/>
    <dgm:cxn modelId="{D5BC9274-BB5C-4EEB-88EE-CD4E142832DC}" type="presOf" srcId="{C86C4C76-5BA4-4169-92BE-D663171C2B16}" destId="{B80ECB74-E8B0-4DC8-A2BD-90FCB71C675A}" srcOrd="0" destOrd="0" presId="urn:microsoft.com/office/officeart/2005/8/layout/process5"/>
    <dgm:cxn modelId="{517FB844-9699-43D3-93A6-A093C9B79E3A}" type="presOf" srcId="{44ECA114-B933-4710-91A4-490E4DA3F363}" destId="{0F4BF7AB-EE67-4691-9224-F6589D6BD838}" srcOrd="0" destOrd="0" presId="urn:microsoft.com/office/officeart/2005/8/layout/process5"/>
    <dgm:cxn modelId="{6D35AF8F-9CB4-4B35-9978-283BCA3E8A45}" type="presOf" srcId="{44ECA114-B933-4710-91A4-490E4DA3F363}" destId="{E3479C44-7AE7-41C4-85E4-5FF99EEBA1A9}" srcOrd="1" destOrd="0" presId="urn:microsoft.com/office/officeart/2005/8/layout/process5"/>
    <dgm:cxn modelId="{D3364FF8-F237-4E7C-8A32-69D5D1DDD261}" type="presOf" srcId="{E45CC9BD-D534-44FA-95D2-889BB3269FB2}" destId="{FAB843A3-37EB-43EA-A855-22ADA130E4F4}" srcOrd="0" destOrd="0" presId="urn:microsoft.com/office/officeart/2005/8/layout/process5"/>
    <dgm:cxn modelId="{508C8908-6190-4554-BCB1-767876A87B9E}" srcId="{8F28AA8A-B07F-4929-A327-9CC551708C5F}" destId="{F4F3EF1D-1754-4D58-9F69-C7C8F8D70C9D}" srcOrd="2" destOrd="0" parTransId="{EC662317-DD25-45AC-912B-760861E0CFEE}" sibTransId="{EF9691E1-88C5-4C2A-870D-A49D8C009043}"/>
    <dgm:cxn modelId="{BF35665C-C10D-4788-9769-4862079C917B}" type="presParOf" srcId="{D085E6BE-FC3E-4C26-BE28-5BD036E0A23F}" destId="{6FA3A218-CC65-40E4-B018-9232B4313C21}" srcOrd="0" destOrd="0" presId="urn:microsoft.com/office/officeart/2005/8/layout/process5"/>
    <dgm:cxn modelId="{175F456C-0511-4CDC-9DC5-1695CAD353BC}" type="presParOf" srcId="{D085E6BE-FC3E-4C26-BE28-5BD036E0A23F}" destId="{B80ECB74-E8B0-4DC8-A2BD-90FCB71C675A}" srcOrd="1" destOrd="0" presId="urn:microsoft.com/office/officeart/2005/8/layout/process5"/>
    <dgm:cxn modelId="{CB57C45F-50BF-46FF-BAC4-AEB15ABB8093}" type="presParOf" srcId="{B80ECB74-E8B0-4DC8-A2BD-90FCB71C675A}" destId="{050DE403-2B42-42F4-876A-00C922FB275E}" srcOrd="0" destOrd="0" presId="urn:microsoft.com/office/officeart/2005/8/layout/process5"/>
    <dgm:cxn modelId="{161A5DFE-0DA2-44E3-A84E-6806D32E1DD2}" type="presParOf" srcId="{D085E6BE-FC3E-4C26-BE28-5BD036E0A23F}" destId="{04D4BE96-1013-45B3-89F8-1A7F167B3692}" srcOrd="2" destOrd="0" presId="urn:microsoft.com/office/officeart/2005/8/layout/process5"/>
    <dgm:cxn modelId="{D4D4F1FF-0FE4-4A83-A119-243C7BA5BD07}" type="presParOf" srcId="{D085E6BE-FC3E-4C26-BE28-5BD036E0A23F}" destId="{FAB843A3-37EB-43EA-A855-22ADA130E4F4}" srcOrd="3" destOrd="0" presId="urn:microsoft.com/office/officeart/2005/8/layout/process5"/>
    <dgm:cxn modelId="{3986E68E-31AC-43F7-8AF1-024553ACFA4C}" type="presParOf" srcId="{FAB843A3-37EB-43EA-A855-22ADA130E4F4}" destId="{30DAAB5D-E26A-407D-8603-70539E7ED4C7}" srcOrd="0" destOrd="0" presId="urn:microsoft.com/office/officeart/2005/8/layout/process5"/>
    <dgm:cxn modelId="{1077779F-98B9-4476-97CB-34ADCDD212EE}" type="presParOf" srcId="{D085E6BE-FC3E-4C26-BE28-5BD036E0A23F}" destId="{4232ECDD-EBF9-4EF8-AFAB-573310077306}" srcOrd="4" destOrd="0" presId="urn:microsoft.com/office/officeart/2005/8/layout/process5"/>
    <dgm:cxn modelId="{E339A5DA-4EA2-4E8D-939F-02A4EE05347A}" type="presParOf" srcId="{D085E6BE-FC3E-4C26-BE28-5BD036E0A23F}" destId="{7A52742B-A21F-4EBA-9F65-9A84145FE7CA}" srcOrd="5" destOrd="0" presId="urn:microsoft.com/office/officeart/2005/8/layout/process5"/>
    <dgm:cxn modelId="{EA0E8CB6-D520-4D50-AEFB-172AB6E817E6}" type="presParOf" srcId="{7A52742B-A21F-4EBA-9F65-9A84145FE7CA}" destId="{8B460DCA-3AFB-4EE1-853D-F53A45E03610}" srcOrd="0" destOrd="0" presId="urn:microsoft.com/office/officeart/2005/8/layout/process5"/>
    <dgm:cxn modelId="{1A345F03-B472-4311-98F2-05ED12C87F9D}" type="presParOf" srcId="{D085E6BE-FC3E-4C26-BE28-5BD036E0A23F}" destId="{24C70B0E-CEB9-4829-A001-E6322F451C5C}" srcOrd="6" destOrd="0" presId="urn:microsoft.com/office/officeart/2005/8/layout/process5"/>
    <dgm:cxn modelId="{6823B1A4-3D6A-4885-8135-D6D637FCA806}" type="presParOf" srcId="{D085E6BE-FC3E-4C26-BE28-5BD036E0A23F}" destId="{5E060B72-5284-4139-AC70-85ACB0249719}" srcOrd="7" destOrd="0" presId="urn:microsoft.com/office/officeart/2005/8/layout/process5"/>
    <dgm:cxn modelId="{04C36A62-C381-43C0-A989-BF8CE1841541}" type="presParOf" srcId="{5E060B72-5284-4139-AC70-85ACB0249719}" destId="{339C312E-1DC9-41D6-8CA0-77164E76F365}" srcOrd="0" destOrd="0" presId="urn:microsoft.com/office/officeart/2005/8/layout/process5"/>
    <dgm:cxn modelId="{BB8D9658-7702-4DEE-B115-65A24DD909F8}" type="presParOf" srcId="{D085E6BE-FC3E-4C26-BE28-5BD036E0A23F}" destId="{062E08AB-7467-4E14-964A-F0DF7E609E96}" srcOrd="8" destOrd="0" presId="urn:microsoft.com/office/officeart/2005/8/layout/process5"/>
    <dgm:cxn modelId="{360F6500-FA11-4A41-9F30-BE97CF32DA77}" type="presParOf" srcId="{D085E6BE-FC3E-4C26-BE28-5BD036E0A23F}" destId="{0F4BF7AB-EE67-4691-9224-F6589D6BD838}" srcOrd="9" destOrd="0" presId="urn:microsoft.com/office/officeart/2005/8/layout/process5"/>
    <dgm:cxn modelId="{4F37C618-9EAF-4054-B1FC-E82925D86940}" type="presParOf" srcId="{0F4BF7AB-EE67-4691-9224-F6589D6BD838}" destId="{E3479C44-7AE7-41C4-85E4-5FF99EEBA1A9}" srcOrd="0" destOrd="0" presId="urn:microsoft.com/office/officeart/2005/8/layout/process5"/>
    <dgm:cxn modelId="{3A35548F-8CAB-4E0E-AEBA-21EDED81C86D}" type="presParOf" srcId="{D085E6BE-FC3E-4C26-BE28-5BD036E0A23F}" destId="{95FF35B2-94DA-4BC5-B7E5-6A8F9FFFB8B5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28FE26-BB90-43E1-B217-12AC00D8F89C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723AF41-DD43-4C2D-92DD-9943DFF45107}">
      <dgm:prSet phldrT="[Texto]"/>
      <dgm:spPr>
        <a:solidFill>
          <a:srgbClr val="00B0F0"/>
        </a:solidFill>
        <a:ln w="38100"/>
      </dgm:spPr>
      <dgm:t>
        <a:bodyPr/>
        <a:lstStyle/>
        <a:p>
          <a:r>
            <a:rPr lang="es-MX" dirty="0" smtClean="0">
              <a:solidFill>
                <a:prstClr val="black"/>
              </a:solidFill>
              <a:latin typeface="Arial" charset="0"/>
              <a:cs typeface="Arial" charset="0"/>
            </a:rPr>
            <a:t>Gestión del conocimiento</a:t>
          </a:r>
          <a:endParaRPr lang="es-MX" dirty="0"/>
        </a:p>
      </dgm:t>
    </dgm:pt>
    <dgm:pt modelId="{B04482C5-B3AB-49FA-AACE-D07E9C77E191}" type="parTrans" cxnId="{0478CFA3-CFCE-4224-BBFA-98081811E584}">
      <dgm:prSet/>
      <dgm:spPr/>
      <dgm:t>
        <a:bodyPr/>
        <a:lstStyle/>
        <a:p>
          <a:endParaRPr lang="es-MX"/>
        </a:p>
      </dgm:t>
    </dgm:pt>
    <dgm:pt modelId="{1F06728A-DCC7-4216-B2FD-610425C49790}" type="sibTrans" cxnId="{0478CFA3-CFCE-4224-BBFA-98081811E584}">
      <dgm:prSet/>
      <dgm:spPr>
        <a:solidFill>
          <a:srgbClr val="FFC000"/>
        </a:solidFill>
        <a:ln w="38100"/>
      </dgm:spPr>
      <dgm:t>
        <a:bodyPr/>
        <a:lstStyle/>
        <a:p>
          <a:endParaRPr lang="es-MX"/>
        </a:p>
      </dgm:t>
    </dgm:pt>
    <dgm:pt modelId="{DFE56ACD-5FAC-4F8C-B2A3-2A1D41D7FC11}">
      <dgm:prSet phldrT="[Texto]"/>
      <dgm:spPr>
        <a:solidFill>
          <a:schemeClr val="accent6">
            <a:lumMod val="60000"/>
            <a:lumOff val="40000"/>
          </a:schemeClr>
        </a:solidFill>
        <a:ln w="38100"/>
      </dgm:spPr>
      <dgm:t>
        <a:bodyPr/>
        <a:lstStyle/>
        <a:p>
          <a:r>
            <a:rPr lang="es-MX" dirty="0" smtClean="0">
              <a:solidFill>
                <a:prstClr val="black"/>
              </a:solidFill>
              <a:latin typeface="Arial" charset="0"/>
              <a:cs typeface="Arial" charset="0"/>
            </a:rPr>
            <a:t>Gestión del trabajo profesional</a:t>
          </a:r>
          <a:endParaRPr lang="es-MX" dirty="0"/>
        </a:p>
      </dgm:t>
    </dgm:pt>
    <dgm:pt modelId="{FA5DEBCB-EE3F-4E43-9B32-150F98A61F60}" type="parTrans" cxnId="{7F8393F9-ECE5-4DE5-A02F-E6C0B032742B}">
      <dgm:prSet/>
      <dgm:spPr/>
      <dgm:t>
        <a:bodyPr/>
        <a:lstStyle/>
        <a:p>
          <a:endParaRPr lang="es-MX"/>
        </a:p>
      </dgm:t>
    </dgm:pt>
    <dgm:pt modelId="{E088A13B-6205-44BA-98D5-FBAB32B3876C}" type="sibTrans" cxnId="{7F8393F9-ECE5-4DE5-A02F-E6C0B032742B}">
      <dgm:prSet/>
      <dgm:spPr/>
      <dgm:t>
        <a:bodyPr/>
        <a:lstStyle/>
        <a:p>
          <a:endParaRPr lang="es-MX"/>
        </a:p>
      </dgm:t>
    </dgm:pt>
    <dgm:pt modelId="{46FF51E5-2169-407F-80C9-7DBEACBA0041}">
      <dgm:prSet phldrT="[Texto]"/>
      <dgm:spPr>
        <a:solidFill>
          <a:srgbClr val="E923D1"/>
        </a:solidFill>
        <a:ln w="38100"/>
      </dgm:spPr>
      <dgm:t>
        <a:bodyPr/>
        <a:lstStyle/>
        <a:p>
          <a:r>
            <a:rPr lang="es-MX" dirty="0" smtClean="0">
              <a:solidFill>
                <a:prstClr val="black"/>
              </a:solidFill>
              <a:latin typeface="Arial" charset="0"/>
              <a:cs typeface="Arial" charset="0"/>
            </a:rPr>
            <a:t>Gestión de la comunicación</a:t>
          </a:r>
          <a:endParaRPr lang="es-MX" dirty="0"/>
        </a:p>
      </dgm:t>
    </dgm:pt>
    <dgm:pt modelId="{9894A90F-B0F9-4B11-999F-C57CA32E3713}" type="parTrans" cxnId="{FCD26759-6832-443F-9561-3420AF925303}">
      <dgm:prSet/>
      <dgm:spPr/>
      <dgm:t>
        <a:bodyPr/>
        <a:lstStyle/>
        <a:p>
          <a:endParaRPr lang="es-MX"/>
        </a:p>
      </dgm:t>
    </dgm:pt>
    <dgm:pt modelId="{3A8FDB1B-1BD0-4B33-BC82-0258D49F4ADE}" type="sibTrans" cxnId="{FCD26759-6832-443F-9561-3420AF925303}">
      <dgm:prSet/>
      <dgm:spPr/>
      <dgm:t>
        <a:bodyPr/>
        <a:lstStyle/>
        <a:p>
          <a:endParaRPr lang="es-MX"/>
        </a:p>
      </dgm:t>
    </dgm:pt>
    <dgm:pt modelId="{15F7524E-1482-4182-963A-1DE65F9A5F42}">
      <dgm:prSet phldrT="[Texto]"/>
      <dgm:spPr>
        <a:solidFill>
          <a:srgbClr val="2CF436"/>
        </a:solidFill>
        <a:ln w="38100"/>
      </dgm:spPr>
      <dgm:t>
        <a:bodyPr/>
        <a:lstStyle/>
        <a:p>
          <a:r>
            <a:rPr lang="es-MX" dirty="0" smtClean="0">
              <a:solidFill>
                <a:prstClr val="black"/>
              </a:solidFill>
              <a:latin typeface="Arial" charset="0"/>
              <a:cs typeface="Arial" charset="0"/>
            </a:rPr>
            <a:t>Gestión de los espacios y tiempos educativos</a:t>
          </a:r>
          <a:endParaRPr lang="es-MX" dirty="0"/>
        </a:p>
      </dgm:t>
    </dgm:pt>
    <dgm:pt modelId="{C1A9B6FF-7CF9-4B14-BAF0-3359F3BD0010}" type="parTrans" cxnId="{5C164677-E3BA-4E29-972D-3C105FA57289}">
      <dgm:prSet/>
      <dgm:spPr/>
      <dgm:t>
        <a:bodyPr/>
        <a:lstStyle/>
        <a:p>
          <a:endParaRPr lang="es-MX"/>
        </a:p>
      </dgm:t>
    </dgm:pt>
    <dgm:pt modelId="{DE8CCB41-C8F8-4250-B28E-58B19B0B1506}" type="sibTrans" cxnId="{5C164677-E3BA-4E29-972D-3C105FA57289}">
      <dgm:prSet/>
      <dgm:spPr/>
      <dgm:t>
        <a:bodyPr/>
        <a:lstStyle/>
        <a:p>
          <a:endParaRPr lang="es-MX"/>
        </a:p>
      </dgm:t>
    </dgm:pt>
    <dgm:pt modelId="{1AE82D18-9E7C-4A08-96B0-3B528B4B3892}" type="pres">
      <dgm:prSet presAssocID="{8F28FE26-BB90-43E1-B217-12AC00D8F89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744DA8E-3FA3-4772-B655-13D861BAC032}" type="pres">
      <dgm:prSet presAssocID="{8F28FE26-BB90-43E1-B217-12AC00D8F89C}" presName="cycle" presStyleCnt="0"/>
      <dgm:spPr/>
    </dgm:pt>
    <dgm:pt modelId="{8BC69CC3-4469-4AA4-9618-7F42C72FA293}" type="pres">
      <dgm:prSet presAssocID="{0723AF41-DD43-4C2D-92DD-9943DFF45107}" presName="nodeFirs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46231A-36EA-4E1A-AFD4-BA1D42FAE217}" type="pres">
      <dgm:prSet presAssocID="{1F06728A-DCC7-4216-B2FD-610425C49790}" presName="sibTransFirstNode" presStyleLbl="bgShp" presStyleIdx="0" presStyleCnt="1"/>
      <dgm:spPr/>
      <dgm:t>
        <a:bodyPr/>
        <a:lstStyle/>
        <a:p>
          <a:endParaRPr lang="es-MX"/>
        </a:p>
      </dgm:t>
    </dgm:pt>
    <dgm:pt modelId="{BE9A54A3-7715-455A-B8EB-3FE6D887266C}" type="pres">
      <dgm:prSet presAssocID="{DFE56ACD-5FAC-4F8C-B2A3-2A1D41D7FC11}" presName="nodeFollowingNodes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40F016-E54B-4E6B-BAE6-58F63C563208}" type="pres">
      <dgm:prSet presAssocID="{46FF51E5-2169-407F-80C9-7DBEACBA0041}" presName="nodeFollowingNodes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627D92-9139-45F7-B8CC-6BC15325B462}" type="pres">
      <dgm:prSet presAssocID="{15F7524E-1482-4182-963A-1DE65F9A5F42}" presName="nodeFollowingNodes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A57A10B-8D84-4565-8BCC-BE5921688716}" type="presOf" srcId="{0723AF41-DD43-4C2D-92DD-9943DFF45107}" destId="{8BC69CC3-4469-4AA4-9618-7F42C72FA293}" srcOrd="0" destOrd="0" presId="urn:microsoft.com/office/officeart/2005/8/layout/cycle3"/>
    <dgm:cxn modelId="{58D661B0-747E-44E8-ADD7-37C56101FFDB}" type="presOf" srcId="{46FF51E5-2169-407F-80C9-7DBEACBA0041}" destId="{A540F016-E54B-4E6B-BAE6-58F63C563208}" srcOrd="0" destOrd="0" presId="urn:microsoft.com/office/officeart/2005/8/layout/cycle3"/>
    <dgm:cxn modelId="{AA2AA26D-6383-4A0A-9AE1-1B5B06187772}" type="presOf" srcId="{1F06728A-DCC7-4216-B2FD-610425C49790}" destId="{BD46231A-36EA-4E1A-AFD4-BA1D42FAE217}" srcOrd="0" destOrd="0" presId="urn:microsoft.com/office/officeart/2005/8/layout/cycle3"/>
    <dgm:cxn modelId="{5C164677-E3BA-4E29-972D-3C105FA57289}" srcId="{8F28FE26-BB90-43E1-B217-12AC00D8F89C}" destId="{15F7524E-1482-4182-963A-1DE65F9A5F42}" srcOrd="3" destOrd="0" parTransId="{C1A9B6FF-7CF9-4B14-BAF0-3359F3BD0010}" sibTransId="{DE8CCB41-C8F8-4250-B28E-58B19B0B1506}"/>
    <dgm:cxn modelId="{5FCD23CA-BF9E-452C-8150-01B2FB8C2DB4}" type="presOf" srcId="{8F28FE26-BB90-43E1-B217-12AC00D8F89C}" destId="{1AE82D18-9E7C-4A08-96B0-3B528B4B3892}" srcOrd="0" destOrd="0" presId="urn:microsoft.com/office/officeart/2005/8/layout/cycle3"/>
    <dgm:cxn modelId="{7F8393F9-ECE5-4DE5-A02F-E6C0B032742B}" srcId="{8F28FE26-BB90-43E1-B217-12AC00D8F89C}" destId="{DFE56ACD-5FAC-4F8C-B2A3-2A1D41D7FC11}" srcOrd="1" destOrd="0" parTransId="{FA5DEBCB-EE3F-4E43-9B32-150F98A61F60}" sibTransId="{E088A13B-6205-44BA-98D5-FBAB32B3876C}"/>
    <dgm:cxn modelId="{0478CFA3-CFCE-4224-BBFA-98081811E584}" srcId="{8F28FE26-BB90-43E1-B217-12AC00D8F89C}" destId="{0723AF41-DD43-4C2D-92DD-9943DFF45107}" srcOrd="0" destOrd="0" parTransId="{B04482C5-B3AB-49FA-AACE-D07E9C77E191}" sibTransId="{1F06728A-DCC7-4216-B2FD-610425C49790}"/>
    <dgm:cxn modelId="{DF0E14D2-B162-4A27-810D-48AAC3A60AE1}" type="presOf" srcId="{15F7524E-1482-4182-963A-1DE65F9A5F42}" destId="{6B627D92-9139-45F7-B8CC-6BC15325B462}" srcOrd="0" destOrd="0" presId="urn:microsoft.com/office/officeart/2005/8/layout/cycle3"/>
    <dgm:cxn modelId="{152CE8BD-B943-4B8B-8CB5-86AE71262613}" type="presOf" srcId="{DFE56ACD-5FAC-4F8C-B2A3-2A1D41D7FC11}" destId="{BE9A54A3-7715-455A-B8EB-3FE6D887266C}" srcOrd="0" destOrd="0" presId="urn:microsoft.com/office/officeart/2005/8/layout/cycle3"/>
    <dgm:cxn modelId="{FCD26759-6832-443F-9561-3420AF925303}" srcId="{8F28FE26-BB90-43E1-B217-12AC00D8F89C}" destId="{46FF51E5-2169-407F-80C9-7DBEACBA0041}" srcOrd="2" destOrd="0" parTransId="{9894A90F-B0F9-4B11-999F-C57CA32E3713}" sibTransId="{3A8FDB1B-1BD0-4B33-BC82-0258D49F4ADE}"/>
    <dgm:cxn modelId="{5E95BCCA-90C5-41D2-9A99-DE58DBBF45FD}" type="presParOf" srcId="{1AE82D18-9E7C-4A08-96B0-3B528B4B3892}" destId="{6744DA8E-3FA3-4772-B655-13D861BAC032}" srcOrd="0" destOrd="0" presId="urn:microsoft.com/office/officeart/2005/8/layout/cycle3"/>
    <dgm:cxn modelId="{DE12A2F3-EC53-4AF6-A3F6-CBA8DAD36829}" type="presParOf" srcId="{6744DA8E-3FA3-4772-B655-13D861BAC032}" destId="{8BC69CC3-4469-4AA4-9618-7F42C72FA293}" srcOrd="0" destOrd="0" presId="urn:microsoft.com/office/officeart/2005/8/layout/cycle3"/>
    <dgm:cxn modelId="{E4C0A41E-4731-4276-846A-3AD9C9D9F233}" type="presParOf" srcId="{6744DA8E-3FA3-4772-B655-13D861BAC032}" destId="{BD46231A-36EA-4E1A-AFD4-BA1D42FAE217}" srcOrd="1" destOrd="0" presId="urn:microsoft.com/office/officeart/2005/8/layout/cycle3"/>
    <dgm:cxn modelId="{F50ADBDF-283F-4984-A7C1-B97052EDA388}" type="presParOf" srcId="{6744DA8E-3FA3-4772-B655-13D861BAC032}" destId="{BE9A54A3-7715-455A-B8EB-3FE6D887266C}" srcOrd="2" destOrd="0" presId="urn:microsoft.com/office/officeart/2005/8/layout/cycle3"/>
    <dgm:cxn modelId="{C844CB0D-034E-4B1E-BB6A-649DB51B4A30}" type="presParOf" srcId="{6744DA8E-3FA3-4772-B655-13D861BAC032}" destId="{A540F016-E54B-4E6B-BAE6-58F63C563208}" srcOrd="3" destOrd="0" presId="urn:microsoft.com/office/officeart/2005/8/layout/cycle3"/>
    <dgm:cxn modelId="{397FA82E-D1A5-45BF-8FD5-E3525BC8D8AA}" type="presParOf" srcId="{6744DA8E-3FA3-4772-B655-13D861BAC032}" destId="{6B627D92-9139-45F7-B8CC-6BC15325B462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DF2D1BE-36E1-446F-B8CD-292C11D8F90F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E120A492-3BC6-4A6F-B77C-1F7FDFF384CB}">
      <dgm:prSet phldrT="[Texto]" custT="1"/>
      <dgm:spPr>
        <a:solidFill>
          <a:srgbClr val="FFC000"/>
        </a:solidFill>
        <a:ln w="38100"/>
      </dgm:spPr>
      <dgm:t>
        <a:bodyPr/>
        <a:lstStyle/>
        <a:p>
          <a:r>
            <a:rPr lang="es-MX" sz="24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Planificadores y diseñadores de programas, cursos, materiales y medios</a:t>
          </a:r>
          <a:r>
            <a:rPr lang="es-MX" sz="19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.</a:t>
          </a:r>
          <a:endParaRPr lang="es-MX" sz="1900" dirty="0"/>
        </a:p>
      </dgm:t>
    </dgm:pt>
    <dgm:pt modelId="{4EBB6B4B-7285-4B9D-B4BA-940F3B83A42F}" type="parTrans" cxnId="{1837EE69-1F92-4D76-875C-D6BAF6E11B18}">
      <dgm:prSet/>
      <dgm:spPr/>
      <dgm:t>
        <a:bodyPr/>
        <a:lstStyle/>
        <a:p>
          <a:endParaRPr lang="es-MX"/>
        </a:p>
      </dgm:t>
    </dgm:pt>
    <dgm:pt modelId="{9E1626B9-3281-4671-97DD-C4A17C2C4E11}" type="sibTrans" cxnId="{1837EE69-1F92-4D76-875C-D6BAF6E11B18}">
      <dgm:prSet/>
      <dgm:spPr>
        <a:solidFill>
          <a:srgbClr val="FFFF00">
            <a:alpha val="90000"/>
          </a:srgbClr>
        </a:solidFill>
        <a:ln w="38100"/>
      </dgm:spPr>
      <dgm:t>
        <a:bodyPr/>
        <a:lstStyle/>
        <a:p>
          <a:endParaRPr lang="es-MX"/>
        </a:p>
      </dgm:t>
    </dgm:pt>
    <dgm:pt modelId="{03EBDBD0-D1D4-4F22-BC9D-8287BA9036E8}">
      <dgm:prSet phldrT="[Texto]" custT="1"/>
      <dgm:spPr>
        <a:solidFill>
          <a:srgbClr val="FF66FF"/>
        </a:solidFill>
        <a:ln w="38100"/>
      </dgm:spPr>
      <dgm:t>
        <a:bodyPr/>
        <a:lstStyle/>
        <a:p>
          <a:r>
            <a:rPr lang="es-MX" sz="24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Tutores/consultores, orientadores, asesores, consejeros y animadores que motivan y facilitan el aprendizaje.</a:t>
          </a:r>
          <a:endParaRPr lang="es-MX" sz="2400" dirty="0"/>
        </a:p>
      </dgm:t>
    </dgm:pt>
    <dgm:pt modelId="{A4FDC50B-6CB3-49E4-B0A1-9C0699CCA605}" type="parTrans" cxnId="{E65CA48A-81E2-4765-956A-7672BE2D5052}">
      <dgm:prSet/>
      <dgm:spPr/>
      <dgm:t>
        <a:bodyPr/>
        <a:lstStyle/>
        <a:p>
          <a:endParaRPr lang="es-MX"/>
        </a:p>
      </dgm:t>
    </dgm:pt>
    <dgm:pt modelId="{03CA302C-467B-452E-BD35-F9FD836BCA95}" type="sibTrans" cxnId="{E65CA48A-81E2-4765-956A-7672BE2D5052}">
      <dgm:prSet/>
      <dgm:spPr>
        <a:solidFill>
          <a:srgbClr val="FFFF00">
            <a:alpha val="90000"/>
          </a:srgbClr>
        </a:solidFill>
        <a:ln w="38100"/>
      </dgm:spPr>
      <dgm:t>
        <a:bodyPr/>
        <a:lstStyle/>
        <a:p>
          <a:endParaRPr lang="es-MX"/>
        </a:p>
      </dgm:t>
    </dgm:pt>
    <dgm:pt modelId="{D1C6303A-1BCD-4AE9-8C7D-95B1F927A873}">
      <dgm:prSet phldrT="[Texto]" custT="1"/>
      <dgm:spPr>
        <a:solidFill>
          <a:schemeClr val="accent6">
            <a:lumMod val="60000"/>
            <a:lumOff val="40000"/>
          </a:schemeClr>
        </a:solidFill>
        <a:ln w="38100"/>
      </dgm:spPr>
      <dgm:t>
        <a:bodyPr/>
        <a:lstStyle/>
        <a:p>
          <a:r>
            <a:rPr lang="es-MX" sz="24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Evaluadores</a:t>
          </a:r>
          <a:endParaRPr lang="es-MX" sz="2400" dirty="0"/>
        </a:p>
      </dgm:t>
    </dgm:pt>
    <dgm:pt modelId="{99FC1153-078C-4C38-8B46-8B61C3D5D0A8}" type="parTrans" cxnId="{E54A78C0-9354-4A63-B9B1-620F4C47D488}">
      <dgm:prSet/>
      <dgm:spPr/>
      <dgm:t>
        <a:bodyPr/>
        <a:lstStyle/>
        <a:p>
          <a:endParaRPr lang="es-MX"/>
        </a:p>
      </dgm:t>
    </dgm:pt>
    <dgm:pt modelId="{12A8BDE6-6BF3-4146-9DDC-5868625C6F44}" type="sibTrans" cxnId="{E54A78C0-9354-4A63-B9B1-620F4C47D488}">
      <dgm:prSet/>
      <dgm:spPr/>
      <dgm:t>
        <a:bodyPr/>
        <a:lstStyle/>
        <a:p>
          <a:endParaRPr lang="es-MX"/>
        </a:p>
      </dgm:t>
    </dgm:pt>
    <dgm:pt modelId="{0CF5EFA8-2D18-4E8E-A138-2CD2B0DA628D}">
      <dgm:prSet custT="1"/>
      <dgm:spPr>
        <a:solidFill>
          <a:srgbClr val="00CCFF"/>
        </a:solidFill>
        <a:ln w="38100"/>
      </dgm:spPr>
      <dgm:t>
        <a:bodyPr/>
        <a:lstStyle/>
        <a:p>
          <a:r>
            <a:rPr lang="es-MX" sz="24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Expertos en los contenidos de la disciplina.</a:t>
          </a:r>
          <a:endParaRPr lang="es-MX" sz="2400" dirty="0">
            <a:solidFill>
              <a:srgbClr val="4F271C">
                <a:shade val="30000"/>
                <a:satMod val="150000"/>
              </a:srgbClr>
            </a:solidFill>
            <a:latin typeface="Arial" pitchFamily="34" charset="0"/>
            <a:cs typeface="Arial" pitchFamily="34" charset="0"/>
          </a:endParaRPr>
        </a:p>
      </dgm:t>
    </dgm:pt>
    <dgm:pt modelId="{D9225754-87C7-4FA5-8749-0ABE9D63BA28}" type="parTrans" cxnId="{F72A1195-12AD-41FF-AC18-EA929CF43776}">
      <dgm:prSet/>
      <dgm:spPr/>
      <dgm:t>
        <a:bodyPr/>
        <a:lstStyle/>
        <a:p>
          <a:endParaRPr lang="es-MX"/>
        </a:p>
      </dgm:t>
    </dgm:pt>
    <dgm:pt modelId="{42DAC998-272F-4ACF-8B7F-ABB2CA312C4F}" type="sibTrans" cxnId="{F72A1195-12AD-41FF-AC18-EA929CF43776}">
      <dgm:prSet/>
      <dgm:spPr>
        <a:solidFill>
          <a:srgbClr val="FFFF00">
            <a:alpha val="90000"/>
          </a:srgbClr>
        </a:solidFill>
        <a:ln w="38100"/>
      </dgm:spPr>
      <dgm:t>
        <a:bodyPr/>
        <a:lstStyle/>
        <a:p>
          <a:endParaRPr lang="es-MX"/>
        </a:p>
      </dgm:t>
    </dgm:pt>
    <dgm:pt modelId="{1FA926A9-DFC7-4911-8FD4-40447EC97AF6}">
      <dgm:prSet phldrT="[Texto]" custT="1"/>
      <dgm:spPr>
        <a:solidFill>
          <a:srgbClr val="2CF436"/>
        </a:solidFill>
        <a:ln w="38100"/>
      </dgm:spPr>
      <dgm:t>
        <a:bodyPr/>
        <a:lstStyle/>
        <a:p>
          <a:r>
            <a:rPr lang="es-MX" sz="24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Especialistas y técnicos en la producción de materiales didácticos.</a:t>
          </a:r>
          <a:endParaRPr lang="es-MX" sz="2400" dirty="0"/>
        </a:p>
      </dgm:t>
    </dgm:pt>
    <dgm:pt modelId="{36CA180A-1780-4CA5-9E56-6301B0B637AA}" type="sibTrans" cxnId="{EB79FBCB-BE45-491C-9815-1CA087AB88B7}">
      <dgm:prSet/>
      <dgm:spPr>
        <a:solidFill>
          <a:srgbClr val="FFFF00">
            <a:alpha val="90000"/>
          </a:srgbClr>
        </a:solidFill>
        <a:ln w="38100"/>
      </dgm:spPr>
      <dgm:t>
        <a:bodyPr/>
        <a:lstStyle/>
        <a:p>
          <a:endParaRPr lang="es-MX"/>
        </a:p>
      </dgm:t>
    </dgm:pt>
    <dgm:pt modelId="{F460F9B9-9F90-4DAC-876A-AE1439B9ECEF}" type="parTrans" cxnId="{EB79FBCB-BE45-491C-9815-1CA087AB88B7}">
      <dgm:prSet/>
      <dgm:spPr/>
      <dgm:t>
        <a:bodyPr/>
        <a:lstStyle/>
        <a:p>
          <a:endParaRPr lang="es-MX"/>
        </a:p>
      </dgm:t>
    </dgm:pt>
    <dgm:pt modelId="{8863A410-FB69-4687-BC84-8EB97145E4A5}" type="pres">
      <dgm:prSet presAssocID="{7DF2D1BE-36E1-446F-B8CD-292C11D8F90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36F7815-4AE0-446F-ABDB-2FEEC2F87EF8}" type="pres">
      <dgm:prSet presAssocID="{7DF2D1BE-36E1-446F-B8CD-292C11D8F90F}" presName="dummyMaxCanvas" presStyleCnt="0">
        <dgm:presLayoutVars/>
      </dgm:prSet>
      <dgm:spPr/>
    </dgm:pt>
    <dgm:pt modelId="{DBAE80A1-8B07-4E4C-B01F-975FB94E2FE4}" type="pres">
      <dgm:prSet presAssocID="{7DF2D1BE-36E1-446F-B8CD-292C11D8F90F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298B1F0-BE35-4C00-9F77-34F4D77DA20D}" type="pres">
      <dgm:prSet presAssocID="{7DF2D1BE-36E1-446F-B8CD-292C11D8F90F}" presName="FiveNodes_2" presStyleLbl="node1" presStyleIdx="1" presStyleCnt="5" custLinFactNeighborY="256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BC3F5ED-542B-4D2B-B32B-CB257B9C0CF7}" type="pres">
      <dgm:prSet presAssocID="{7DF2D1BE-36E1-446F-B8CD-292C11D8F90F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327264-3E0E-4A85-B078-1F4D22784BE3}" type="pres">
      <dgm:prSet presAssocID="{7DF2D1BE-36E1-446F-B8CD-292C11D8F90F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793250-E865-42EE-BE6F-E5BAB51B093B}" type="pres">
      <dgm:prSet presAssocID="{7DF2D1BE-36E1-446F-B8CD-292C11D8F90F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082661-ED4C-4ABF-B274-67E24FE0159F}" type="pres">
      <dgm:prSet presAssocID="{7DF2D1BE-36E1-446F-B8CD-292C11D8F90F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2D6AB48-42A1-47C3-9CD0-413174DF0FBF}" type="pres">
      <dgm:prSet presAssocID="{7DF2D1BE-36E1-446F-B8CD-292C11D8F90F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F52E7C-8666-40FD-A1A3-C202293B5035}" type="pres">
      <dgm:prSet presAssocID="{7DF2D1BE-36E1-446F-B8CD-292C11D8F90F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1B10C33-95DC-46B3-8E33-85E9F7DE0DC1}" type="pres">
      <dgm:prSet presAssocID="{7DF2D1BE-36E1-446F-B8CD-292C11D8F90F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C6E189-3FD8-4CA6-BFD9-2006A24B1045}" type="pres">
      <dgm:prSet presAssocID="{7DF2D1BE-36E1-446F-B8CD-292C11D8F90F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C22844D-1048-412C-B5A3-8DE66B5ECA98}" type="pres">
      <dgm:prSet presAssocID="{7DF2D1BE-36E1-446F-B8CD-292C11D8F90F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51227BF-875B-470E-ADFF-0DE8C96321EE}" type="pres">
      <dgm:prSet presAssocID="{7DF2D1BE-36E1-446F-B8CD-292C11D8F90F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C1190FD-C87D-4721-A0E0-AE4E46D40C9A}" type="pres">
      <dgm:prSet presAssocID="{7DF2D1BE-36E1-446F-B8CD-292C11D8F90F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C5E2C81-789D-45B5-A301-59F9438360AA}" type="pres">
      <dgm:prSet presAssocID="{7DF2D1BE-36E1-446F-B8CD-292C11D8F90F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8E8451D4-C03A-48A7-8ABD-CB448027208A}" type="presOf" srcId="{36CA180A-1780-4CA5-9E56-6301B0B637AA}" destId="{32D6AB48-42A1-47C3-9CD0-413174DF0FBF}" srcOrd="0" destOrd="0" presId="urn:microsoft.com/office/officeart/2005/8/layout/vProcess5"/>
    <dgm:cxn modelId="{1837EE69-1F92-4D76-875C-D6BAF6E11B18}" srcId="{7DF2D1BE-36E1-446F-B8CD-292C11D8F90F}" destId="{E120A492-3BC6-4A6F-B77C-1F7FDFF384CB}" srcOrd="0" destOrd="0" parTransId="{4EBB6B4B-7285-4B9D-B4BA-940F3B83A42F}" sibTransId="{9E1626B9-3281-4671-97DD-C4A17C2C4E11}"/>
    <dgm:cxn modelId="{C517FB8A-E43B-415D-9C6F-0717707D7699}" type="presOf" srcId="{1FA926A9-DFC7-4911-8FD4-40447EC97AF6}" destId="{5298B1F0-BE35-4C00-9F77-34F4D77DA20D}" srcOrd="0" destOrd="0" presId="urn:microsoft.com/office/officeart/2005/8/layout/vProcess5"/>
    <dgm:cxn modelId="{EFDAA09F-FAB4-422C-8E14-0E2154CD3428}" type="presOf" srcId="{1FA926A9-DFC7-4911-8FD4-40447EC97AF6}" destId="{3C22844D-1048-412C-B5A3-8DE66B5ECA98}" srcOrd="1" destOrd="0" presId="urn:microsoft.com/office/officeart/2005/8/layout/vProcess5"/>
    <dgm:cxn modelId="{9D3817B2-A677-40F4-AA39-0D6E99A7AF58}" type="presOf" srcId="{9E1626B9-3281-4671-97DD-C4A17C2C4E11}" destId="{26082661-ED4C-4ABF-B274-67E24FE0159F}" srcOrd="0" destOrd="0" presId="urn:microsoft.com/office/officeart/2005/8/layout/vProcess5"/>
    <dgm:cxn modelId="{5441B7DF-61C2-43F6-94D6-B37FD3B452C2}" type="presOf" srcId="{D1C6303A-1BCD-4AE9-8C7D-95B1F927A873}" destId="{6C5E2C81-789D-45B5-A301-59F9438360AA}" srcOrd="1" destOrd="0" presId="urn:microsoft.com/office/officeart/2005/8/layout/vProcess5"/>
    <dgm:cxn modelId="{EB83AECD-C74B-4F11-A740-442E03F937F1}" type="presOf" srcId="{E120A492-3BC6-4A6F-B77C-1F7FDFF384CB}" destId="{4DC6E189-3FD8-4CA6-BFD9-2006A24B1045}" srcOrd="1" destOrd="0" presId="urn:microsoft.com/office/officeart/2005/8/layout/vProcess5"/>
    <dgm:cxn modelId="{E54A78C0-9354-4A63-B9B1-620F4C47D488}" srcId="{7DF2D1BE-36E1-446F-B8CD-292C11D8F90F}" destId="{D1C6303A-1BCD-4AE9-8C7D-95B1F927A873}" srcOrd="4" destOrd="0" parTransId="{99FC1153-078C-4C38-8B46-8B61C3D5D0A8}" sibTransId="{12A8BDE6-6BF3-4146-9DDC-5868625C6F44}"/>
    <dgm:cxn modelId="{5C9E6AEE-3E6E-4E74-9231-257909B2238C}" type="presOf" srcId="{03EBDBD0-D1D4-4F22-BC9D-8287BA9036E8}" destId="{00327264-3E0E-4A85-B078-1F4D22784BE3}" srcOrd="0" destOrd="0" presId="urn:microsoft.com/office/officeart/2005/8/layout/vProcess5"/>
    <dgm:cxn modelId="{AAF1F82E-CCCE-4FD2-BACE-79B8DEC7386E}" type="presOf" srcId="{D1C6303A-1BCD-4AE9-8C7D-95B1F927A873}" destId="{DB793250-E865-42EE-BE6F-E5BAB51B093B}" srcOrd="0" destOrd="0" presId="urn:microsoft.com/office/officeart/2005/8/layout/vProcess5"/>
    <dgm:cxn modelId="{E65CA48A-81E2-4765-956A-7672BE2D5052}" srcId="{7DF2D1BE-36E1-446F-B8CD-292C11D8F90F}" destId="{03EBDBD0-D1D4-4F22-BC9D-8287BA9036E8}" srcOrd="3" destOrd="0" parTransId="{A4FDC50B-6CB3-49E4-B0A1-9C0699CCA605}" sibTransId="{03CA302C-467B-452E-BD35-F9FD836BCA95}"/>
    <dgm:cxn modelId="{4A96F9F7-DB41-4F76-8E9F-ABCC28C6AF30}" type="presOf" srcId="{E120A492-3BC6-4A6F-B77C-1F7FDFF384CB}" destId="{DBAE80A1-8B07-4E4C-B01F-975FB94E2FE4}" srcOrd="0" destOrd="0" presId="urn:microsoft.com/office/officeart/2005/8/layout/vProcess5"/>
    <dgm:cxn modelId="{5776EB43-35F5-4966-93DE-6865B48302C7}" type="presOf" srcId="{03EBDBD0-D1D4-4F22-BC9D-8287BA9036E8}" destId="{2C1190FD-C87D-4721-A0E0-AE4E46D40C9A}" srcOrd="1" destOrd="0" presId="urn:microsoft.com/office/officeart/2005/8/layout/vProcess5"/>
    <dgm:cxn modelId="{7EDBBAE1-A281-4EC9-9F67-65BCAFE6109E}" type="presOf" srcId="{7DF2D1BE-36E1-446F-B8CD-292C11D8F90F}" destId="{8863A410-FB69-4687-BC84-8EB97145E4A5}" srcOrd="0" destOrd="0" presId="urn:microsoft.com/office/officeart/2005/8/layout/vProcess5"/>
    <dgm:cxn modelId="{0F447ED2-C055-48C9-A152-DE1247BD6D5D}" type="presOf" srcId="{0CF5EFA8-2D18-4E8E-A138-2CD2B0DA628D}" destId="{CBC3F5ED-542B-4D2B-B32B-CB257B9C0CF7}" srcOrd="0" destOrd="0" presId="urn:microsoft.com/office/officeart/2005/8/layout/vProcess5"/>
    <dgm:cxn modelId="{EB79FBCB-BE45-491C-9815-1CA087AB88B7}" srcId="{7DF2D1BE-36E1-446F-B8CD-292C11D8F90F}" destId="{1FA926A9-DFC7-4911-8FD4-40447EC97AF6}" srcOrd="1" destOrd="0" parTransId="{F460F9B9-9F90-4DAC-876A-AE1439B9ECEF}" sibTransId="{36CA180A-1780-4CA5-9E56-6301B0B637AA}"/>
    <dgm:cxn modelId="{E45601B0-7E7A-4D3C-8A90-02AB724DD4A6}" type="presOf" srcId="{42DAC998-272F-4ACF-8B7F-ABB2CA312C4F}" destId="{75F52E7C-8666-40FD-A1A3-C202293B5035}" srcOrd="0" destOrd="0" presId="urn:microsoft.com/office/officeart/2005/8/layout/vProcess5"/>
    <dgm:cxn modelId="{F72A1195-12AD-41FF-AC18-EA929CF43776}" srcId="{7DF2D1BE-36E1-446F-B8CD-292C11D8F90F}" destId="{0CF5EFA8-2D18-4E8E-A138-2CD2B0DA628D}" srcOrd="2" destOrd="0" parTransId="{D9225754-87C7-4FA5-8749-0ABE9D63BA28}" sibTransId="{42DAC998-272F-4ACF-8B7F-ABB2CA312C4F}"/>
    <dgm:cxn modelId="{CBC37C0C-2BE8-4E26-97FF-C336F0EA9A5E}" type="presOf" srcId="{0CF5EFA8-2D18-4E8E-A138-2CD2B0DA628D}" destId="{B51227BF-875B-470E-ADFF-0DE8C96321EE}" srcOrd="1" destOrd="0" presId="urn:microsoft.com/office/officeart/2005/8/layout/vProcess5"/>
    <dgm:cxn modelId="{BE4ED4D4-BAF0-435B-89EC-813FB1086EE2}" type="presOf" srcId="{03CA302C-467B-452E-BD35-F9FD836BCA95}" destId="{21B10C33-95DC-46B3-8E33-85E9F7DE0DC1}" srcOrd="0" destOrd="0" presId="urn:microsoft.com/office/officeart/2005/8/layout/vProcess5"/>
    <dgm:cxn modelId="{DD509DB9-E4E7-4C7A-A51C-63C6B158D797}" type="presParOf" srcId="{8863A410-FB69-4687-BC84-8EB97145E4A5}" destId="{736F7815-4AE0-446F-ABDB-2FEEC2F87EF8}" srcOrd="0" destOrd="0" presId="urn:microsoft.com/office/officeart/2005/8/layout/vProcess5"/>
    <dgm:cxn modelId="{75E684B8-B159-46EA-8264-F8BFE4FC409E}" type="presParOf" srcId="{8863A410-FB69-4687-BC84-8EB97145E4A5}" destId="{DBAE80A1-8B07-4E4C-B01F-975FB94E2FE4}" srcOrd="1" destOrd="0" presId="urn:microsoft.com/office/officeart/2005/8/layout/vProcess5"/>
    <dgm:cxn modelId="{982C3FB5-60C3-4699-BFDB-DC3237A2DA30}" type="presParOf" srcId="{8863A410-FB69-4687-BC84-8EB97145E4A5}" destId="{5298B1F0-BE35-4C00-9F77-34F4D77DA20D}" srcOrd="2" destOrd="0" presId="urn:microsoft.com/office/officeart/2005/8/layout/vProcess5"/>
    <dgm:cxn modelId="{3D269268-31A1-423F-BEF0-399A0D2D5830}" type="presParOf" srcId="{8863A410-FB69-4687-BC84-8EB97145E4A5}" destId="{CBC3F5ED-542B-4D2B-B32B-CB257B9C0CF7}" srcOrd="3" destOrd="0" presId="urn:microsoft.com/office/officeart/2005/8/layout/vProcess5"/>
    <dgm:cxn modelId="{33DE9D0A-90FD-4927-B37B-F24CB486429B}" type="presParOf" srcId="{8863A410-FB69-4687-BC84-8EB97145E4A5}" destId="{00327264-3E0E-4A85-B078-1F4D22784BE3}" srcOrd="4" destOrd="0" presId="urn:microsoft.com/office/officeart/2005/8/layout/vProcess5"/>
    <dgm:cxn modelId="{F4234F54-658E-455B-A1A2-20FD5569FC51}" type="presParOf" srcId="{8863A410-FB69-4687-BC84-8EB97145E4A5}" destId="{DB793250-E865-42EE-BE6F-E5BAB51B093B}" srcOrd="5" destOrd="0" presId="urn:microsoft.com/office/officeart/2005/8/layout/vProcess5"/>
    <dgm:cxn modelId="{7B7E60A3-F5F9-4307-8F09-0F5FD798787A}" type="presParOf" srcId="{8863A410-FB69-4687-BC84-8EB97145E4A5}" destId="{26082661-ED4C-4ABF-B274-67E24FE0159F}" srcOrd="6" destOrd="0" presId="urn:microsoft.com/office/officeart/2005/8/layout/vProcess5"/>
    <dgm:cxn modelId="{E3C1295C-17F0-40CE-8DE9-86AC29010978}" type="presParOf" srcId="{8863A410-FB69-4687-BC84-8EB97145E4A5}" destId="{32D6AB48-42A1-47C3-9CD0-413174DF0FBF}" srcOrd="7" destOrd="0" presId="urn:microsoft.com/office/officeart/2005/8/layout/vProcess5"/>
    <dgm:cxn modelId="{A3411ADC-5D39-4BB3-846B-991060DA4061}" type="presParOf" srcId="{8863A410-FB69-4687-BC84-8EB97145E4A5}" destId="{75F52E7C-8666-40FD-A1A3-C202293B5035}" srcOrd="8" destOrd="0" presId="urn:microsoft.com/office/officeart/2005/8/layout/vProcess5"/>
    <dgm:cxn modelId="{D34A776C-B1A3-4D51-BF40-6ADDF1569C68}" type="presParOf" srcId="{8863A410-FB69-4687-BC84-8EB97145E4A5}" destId="{21B10C33-95DC-46B3-8E33-85E9F7DE0DC1}" srcOrd="9" destOrd="0" presId="urn:microsoft.com/office/officeart/2005/8/layout/vProcess5"/>
    <dgm:cxn modelId="{AFF247BC-1AF0-4B2E-801E-9C5228EC455E}" type="presParOf" srcId="{8863A410-FB69-4687-BC84-8EB97145E4A5}" destId="{4DC6E189-3FD8-4CA6-BFD9-2006A24B1045}" srcOrd="10" destOrd="0" presId="urn:microsoft.com/office/officeart/2005/8/layout/vProcess5"/>
    <dgm:cxn modelId="{2CCAD584-56C9-4211-8AB6-6BF872EF36AF}" type="presParOf" srcId="{8863A410-FB69-4687-BC84-8EB97145E4A5}" destId="{3C22844D-1048-412C-B5A3-8DE66B5ECA98}" srcOrd="11" destOrd="0" presId="urn:microsoft.com/office/officeart/2005/8/layout/vProcess5"/>
    <dgm:cxn modelId="{44149631-4A42-42FC-A4AC-C5022E3512AA}" type="presParOf" srcId="{8863A410-FB69-4687-BC84-8EB97145E4A5}" destId="{B51227BF-875B-470E-ADFF-0DE8C96321EE}" srcOrd="12" destOrd="0" presId="urn:microsoft.com/office/officeart/2005/8/layout/vProcess5"/>
    <dgm:cxn modelId="{63B753D6-E5DB-4A31-9935-4B8D60AD60DF}" type="presParOf" srcId="{8863A410-FB69-4687-BC84-8EB97145E4A5}" destId="{2C1190FD-C87D-4721-A0E0-AE4E46D40C9A}" srcOrd="13" destOrd="0" presId="urn:microsoft.com/office/officeart/2005/8/layout/vProcess5"/>
    <dgm:cxn modelId="{30C43811-24C0-4F8D-9CCD-05EC86AB4C9C}" type="presParOf" srcId="{8863A410-FB69-4687-BC84-8EB97145E4A5}" destId="{6C5E2C81-789D-45B5-A301-59F9438360AA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853D86F-1888-4BB5-BA05-7B431A288C94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AD75C89D-694A-49B2-B809-D6B728E120AB}">
      <dgm:prSet phldrT="[Texto]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smtClean="0"/>
            <a:t>Académica </a:t>
          </a:r>
          <a:endParaRPr lang="es-MX" dirty="0"/>
        </a:p>
      </dgm:t>
    </dgm:pt>
    <dgm:pt modelId="{E307FBB2-5B8B-4017-BA23-1FA403B7DE35}" type="parTrans" cxnId="{E55C61D2-DFB6-4001-BC59-F3C442D245FA}">
      <dgm:prSet/>
      <dgm:spPr/>
      <dgm:t>
        <a:bodyPr/>
        <a:lstStyle/>
        <a:p>
          <a:endParaRPr lang="es-MX"/>
        </a:p>
      </dgm:t>
    </dgm:pt>
    <dgm:pt modelId="{BE656DEC-D54E-4A67-8089-62C43547ED03}" type="sibTrans" cxnId="{E55C61D2-DFB6-4001-BC59-F3C442D245FA}">
      <dgm:prSet/>
      <dgm:spPr/>
      <dgm:t>
        <a:bodyPr/>
        <a:lstStyle/>
        <a:p>
          <a:endParaRPr lang="es-MX"/>
        </a:p>
      </dgm:t>
    </dgm:pt>
    <dgm:pt modelId="{D30BF74A-D6A9-48E7-91DB-3883DB0F6B40}">
      <dgm:prSet phldrT="[Texto]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>
        <a:solidFill>
          <a:srgbClr val="00CCFF"/>
        </a:solidFill>
      </dgm:spPr>
      <dgm:t>
        <a:bodyPr/>
        <a:lstStyle/>
        <a:p>
          <a:r>
            <a:rPr lang="es-MX" dirty="0" smtClean="0"/>
            <a:t>Gestión Académica </a:t>
          </a:r>
          <a:endParaRPr lang="es-MX" dirty="0"/>
        </a:p>
      </dgm:t>
    </dgm:pt>
    <dgm:pt modelId="{B7345AA1-1AF7-494B-AD76-32800DCBBDD9}" type="parTrans" cxnId="{7793F9C0-012F-46BD-9B30-EB428F59D565}">
      <dgm:prSet/>
      <dgm:spPr/>
      <dgm:t>
        <a:bodyPr/>
        <a:lstStyle/>
        <a:p>
          <a:endParaRPr lang="es-MX"/>
        </a:p>
      </dgm:t>
    </dgm:pt>
    <dgm:pt modelId="{FD92DC8B-B004-4AE3-86AD-9083DE3E1582}" type="sibTrans" cxnId="{7793F9C0-012F-46BD-9B30-EB428F59D565}">
      <dgm:prSet/>
      <dgm:spPr/>
      <dgm:t>
        <a:bodyPr/>
        <a:lstStyle/>
        <a:p>
          <a:endParaRPr lang="es-MX"/>
        </a:p>
      </dgm:t>
    </dgm:pt>
    <dgm:pt modelId="{87EF5EFE-5994-4EEF-B2F2-6ED476A17322}">
      <dgm:prSet phldrT="[Texto]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>
        <a:solidFill>
          <a:srgbClr val="CC3399"/>
        </a:solidFill>
      </dgm:spPr>
      <dgm:t>
        <a:bodyPr/>
        <a:lstStyle/>
        <a:p>
          <a:r>
            <a:rPr lang="es-MX" dirty="0" smtClean="0"/>
            <a:t>Investigadora </a:t>
          </a:r>
          <a:endParaRPr lang="es-MX" dirty="0"/>
        </a:p>
      </dgm:t>
    </dgm:pt>
    <dgm:pt modelId="{1261087A-12D5-49B5-819A-51FCBBB0EF75}" type="parTrans" cxnId="{6E9DA7EA-A1A8-4DC1-92A5-F258B761D5B3}">
      <dgm:prSet/>
      <dgm:spPr/>
      <dgm:t>
        <a:bodyPr/>
        <a:lstStyle/>
        <a:p>
          <a:endParaRPr lang="es-MX"/>
        </a:p>
      </dgm:t>
    </dgm:pt>
    <dgm:pt modelId="{663E1E8E-1C1F-4E68-BBDB-94ABB85C4453}" type="sibTrans" cxnId="{6E9DA7EA-A1A8-4DC1-92A5-F258B761D5B3}">
      <dgm:prSet/>
      <dgm:spPr/>
      <dgm:t>
        <a:bodyPr/>
        <a:lstStyle/>
        <a:p>
          <a:endParaRPr lang="es-MX"/>
        </a:p>
      </dgm:t>
    </dgm:pt>
    <dgm:pt modelId="{625D1753-5205-4123-B925-E7B301B3944F}">
      <dgm:prSet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MX" dirty="0" smtClean="0"/>
            <a:t>Transformadora de la práctica educativa</a:t>
          </a:r>
          <a:endParaRPr lang="es-MX" dirty="0"/>
        </a:p>
      </dgm:t>
    </dgm:pt>
    <dgm:pt modelId="{B25F9C38-3A84-4E4A-9920-9A4737AC89C7}" type="parTrans" cxnId="{6F4FC091-3FDA-4BD0-B59F-E217843442CE}">
      <dgm:prSet/>
      <dgm:spPr/>
      <dgm:t>
        <a:bodyPr/>
        <a:lstStyle/>
        <a:p>
          <a:endParaRPr lang="es-MX"/>
        </a:p>
      </dgm:t>
    </dgm:pt>
    <dgm:pt modelId="{76BEACFB-885A-497E-AE2E-4C860BA874E8}" type="sibTrans" cxnId="{6F4FC091-3FDA-4BD0-B59F-E217843442CE}">
      <dgm:prSet/>
      <dgm:spPr/>
      <dgm:t>
        <a:bodyPr/>
        <a:lstStyle/>
        <a:p>
          <a:endParaRPr lang="es-MX"/>
        </a:p>
      </dgm:t>
    </dgm:pt>
    <dgm:pt modelId="{B07DDDC7-078B-466E-885F-4A9520B7F580}" type="pres">
      <dgm:prSet presAssocID="{A853D86F-1888-4BB5-BA05-7B431A288C9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MX"/>
        </a:p>
      </dgm:t>
    </dgm:pt>
    <dgm:pt modelId="{8EC2AF1E-E036-4AEB-B22D-EF4A3ACABF4F}" type="pres">
      <dgm:prSet presAssocID="{A853D86F-1888-4BB5-BA05-7B431A288C94}" presName="Name1" presStyleCnt="0"/>
      <dgm:spPr/>
    </dgm:pt>
    <dgm:pt modelId="{5E09F4E9-C600-4D3D-B40E-B61074433067}" type="pres">
      <dgm:prSet presAssocID="{A853D86F-1888-4BB5-BA05-7B431A288C94}" presName="cycle" presStyleCnt="0"/>
      <dgm:spPr/>
    </dgm:pt>
    <dgm:pt modelId="{B478C151-2607-421F-ACCE-01EA493FD71E}" type="pres">
      <dgm:prSet presAssocID="{A853D86F-1888-4BB5-BA05-7B431A288C94}" presName="srcNode" presStyleLbl="node1" presStyleIdx="0" presStyleCnt="4"/>
      <dgm:spPr/>
    </dgm:pt>
    <dgm:pt modelId="{DCB428C3-243C-4C53-9526-BDCFBB964025}" type="pres">
      <dgm:prSet presAssocID="{A853D86F-1888-4BB5-BA05-7B431A288C94}" presName="conn" presStyleLbl="parChTrans1D2" presStyleIdx="0" presStyleCnt="1"/>
      <dgm:spPr/>
      <dgm:t>
        <a:bodyPr/>
        <a:lstStyle/>
        <a:p>
          <a:endParaRPr lang="es-MX"/>
        </a:p>
      </dgm:t>
    </dgm:pt>
    <dgm:pt modelId="{F501EE65-7042-4260-ABBB-8B63E41F355A}" type="pres">
      <dgm:prSet presAssocID="{A853D86F-1888-4BB5-BA05-7B431A288C94}" presName="extraNode" presStyleLbl="node1" presStyleIdx="0" presStyleCnt="4"/>
      <dgm:spPr/>
    </dgm:pt>
    <dgm:pt modelId="{724DE62B-D0E7-4140-9E58-6FB08F6967D7}" type="pres">
      <dgm:prSet presAssocID="{A853D86F-1888-4BB5-BA05-7B431A288C94}" presName="dstNode" presStyleLbl="node1" presStyleIdx="0" presStyleCnt="4"/>
      <dgm:spPr/>
    </dgm:pt>
    <dgm:pt modelId="{2640C20B-A23A-488E-AA5C-7EF117FE7A87}" type="pres">
      <dgm:prSet presAssocID="{AD75C89D-694A-49B2-B809-D6B728E120AB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1DE235-D40D-4F9C-933B-BF03765B6641}" type="pres">
      <dgm:prSet presAssocID="{AD75C89D-694A-49B2-B809-D6B728E120AB}" presName="accent_1" presStyleCnt="0"/>
      <dgm:spPr/>
    </dgm:pt>
    <dgm:pt modelId="{0F8ABB52-22A7-4725-9656-7CAB5B8CC4A2}" type="pres">
      <dgm:prSet presAssocID="{AD75C89D-694A-49B2-B809-D6B728E120AB}" presName="accentRepeatNode" presStyleLbl="solidFgAcc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63F57FAD-1B97-44A4-95B4-3ECF7490469E}" type="pres">
      <dgm:prSet presAssocID="{D30BF74A-D6A9-48E7-91DB-3883DB0F6B40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ADA5C22-1981-4FF5-9125-A95E825E40A1}" type="pres">
      <dgm:prSet presAssocID="{D30BF74A-D6A9-48E7-91DB-3883DB0F6B40}" presName="accent_2" presStyleCnt="0"/>
      <dgm:spPr/>
    </dgm:pt>
    <dgm:pt modelId="{80333A05-80CE-4F81-BC28-12653AF3D1CC}" type="pres">
      <dgm:prSet presAssocID="{D30BF74A-D6A9-48E7-91DB-3883DB0F6B40}" presName="accentRepeatNode" presStyleLbl="solidFgAcc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AD6B6477-B14F-4423-A9EC-16BB77E554E1}" type="pres">
      <dgm:prSet presAssocID="{87EF5EFE-5994-4EEF-B2F2-6ED476A17322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FF73414-41B8-488B-85C8-F475F13A82B9}" type="pres">
      <dgm:prSet presAssocID="{87EF5EFE-5994-4EEF-B2F2-6ED476A17322}" presName="accent_3" presStyleCnt="0"/>
      <dgm:spPr/>
    </dgm:pt>
    <dgm:pt modelId="{C4E2343A-DC0B-4F97-A501-FE9941AF4B09}" type="pres">
      <dgm:prSet presAssocID="{87EF5EFE-5994-4EEF-B2F2-6ED476A17322}" presName="accentRepeatNode" presStyleLbl="solidFgAcc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MX"/>
        </a:p>
      </dgm:t>
    </dgm:pt>
    <dgm:pt modelId="{75B06A83-424E-4F08-AC15-DB6A348E3E57}" type="pres">
      <dgm:prSet presAssocID="{625D1753-5205-4123-B925-E7B301B3944F}" presName="text_4" presStyleLbl="node1" presStyleIdx="3" presStyleCnt="4" custScaleX="96461" custScaleY="93608" custLinFactNeighborX="1825" custLinFactNeighborY="116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EF9EFB9-5E0F-4B13-872E-4D6B4EC23B56}" type="pres">
      <dgm:prSet presAssocID="{625D1753-5205-4123-B925-E7B301B3944F}" presName="accent_4" presStyleCnt="0"/>
      <dgm:spPr/>
    </dgm:pt>
    <dgm:pt modelId="{7575E273-1F0C-4267-AB86-1284A0048088}" type="pres">
      <dgm:prSet presAssocID="{625D1753-5205-4123-B925-E7B301B3944F}" presName="accentRepeatNode" presStyleLbl="solidFgAcc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MX"/>
        </a:p>
      </dgm:t>
    </dgm:pt>
  </dgm:ptLst>
  <dgm:cxnLst>
    <dgm:cxn modelId="{6F4199A2-D1BF-4680-8170-C08ECC539C06}" type="presOf" srcId="{AD75C89D-694A-49B2-B809-D6B728E120AB}" destId="{2640C20B-A23A-488E-AA5C-7EF117FE7A87}" srcOrd="0" destOrd="0" presId="urn:microsoft.com/office/officeart/2008/layout/VerticalCurvedList"/>
    <dgm:cxn modelId="{6F4FC091-3FDA-4BD0-B59F-E217843442CE}" srcId="{A853D86F-1888-4BB5-BA05-7B431A288C94}" destId="{625D1753-5205-4123-B925-E7B301B3944F}" srcOrd="3" destOrd="0" parTransId="{B25F9C38-3A84-4E4A-9920-9A4737AC89C7}" sibTransId="{76BEACFB-885A-497E-AE2E-4C860BA874E8}"/>
    <dgm:cxn modelId="{3363DB1B-F0BD-4684-A5D6-83581A677346}" type="presOf" srcId="{D30BF74A-D6A9-48E7-91DB-3883DB0F6B40}" destId="{63F57FAD-1B97-44A4-95B4-3ECF7490469E}" srcOrd="0" destOrd="0" presId="urn:microsoft.com/office/officeart/2008/layout/VerticalCurvedList"/>
    <dgm:cxn modelId="{287229AA-58E6-48F7-80BB-3DA85AB9722A}" type="presOf" srcId="{625D1753-5205-4123-B925-E7B301B3944F}" destId="{75B06A83-424E-4F08-AC15-DB6A348E3E57}" srcOrd="0" destOrd="0" presId="urn:microsoft.com/office/officeart/2008/layout/VerticalCurvedList"/>
    <dgm:cxn modelId="{E55C61D2-DFB6-4001-BC59-F3C442D245FA}" srcId="{A853D86F-1888-4BB5-BA05-7B431A288C94}" destId="{AD75C89D-694A-49B2-B809-D6B728E120AB}" srcOrd="0" destOrd="0" parTransId="{E307FBB2-5B8B-4017-BA23-1FA403B7DE35}" sibTransId="{BE656DEC-D54E-4A67-8089-62C43547ED03}"/>
    <dgm:cxn modelId="{7793F9C0-012F-46BD-9B30-EB428F59D565}" srcId="{A853D86F-1888-4BB5-BA05-7B431A288C94}" destId="{D30BF74A-D6A9-48E7-91DB-3883DB0F6B40}" srcOrd="1" destOrd="0" parTransId="{B7345AA1-1AF7-494B-AD76-32800DCBBDD9}" sibTransId="{FD92DC8B-B004-4AE3-86AD-9083DE3E1582}"/>
    <dgm:cxn modelId="{BA4F99CF-BF88-46B7-8566-C2B36375CEE3}" type="presOf" srcId="{A853D86F-1888-4BB5-BA05-7B431A288C94}" destId="{B07DDDC7-078B-466E-885F-4A9520B7F580}" srcOrd="0" destOrd="0" presId="urn:microsoft.com/office/officeart/2008/layout/VerticalCurvedList"/>
    <dgm:cxn modelId="{E87EAFE6-CEB0-475E-9AF6-72CDCDF67162}" type="presOf" srcId="{87EF5EFE-5994-4EEF-B2F2-6ED476A17322}" destId="{AD6B6477-B14F-4423-A9EC-16BB77E554E1}" srcOrd="0" destOrd="0" presId="urn:microsoft.com/office/officeart/2008/layout/VerticalCurvedList"/>
    <dgm:cxn modelId="{6E9DA7EA-A1A8-4DC1-92A5-F258B761D5B3}" srcId="{A853D86F-1888-4BB5-BA05-7B431A288C94}" destId="{87EF5EFE-5994-4EEF-B2F2-6ED476A17322}" srcOrd="2" destOrd="0" parTransId="{1261087A-12D5-49B5-819A-51FCBBB0EF75}" sibTransId="{663E1E8E-1C1F-4E68-BBDB-94ABB85C4453}"/>
    <dgm:cxn modelId="{FFD8BC29-D3F9-4D3E-905E-896584175F4C}" type="presOf" srcId="{BE656DEC-D54E-4A67-8089-62C43547ED03}" destId="{DCB428C3-243C-4C53-9526-BDCFBB964025}" srcOrd="0" destOrd="0" presId="urn:microsoft.com/office/officeart/2008/layout/VerticalCurvedList"/>
    <dgm:cxn modelId="{D97C69DB-1620-4766-ABEC-ECF8D8F33952}" type="presParOf" srcId="{B07DDDC7-078B-466E-885F-4A9520B7F580}" destId="{8EC2AF1E-E036-4AEB-B22D-EF4A3ACABF4F}" srcOrd="0" destOrd="0" presId="urn:microsoft.com/office/officeart/2008/layout/VerticalCurvedList"/>
    <dgm:cxn modelId="{4F572F0B-B1C2-4473-B1BA-51221F54C244}" type="presParOf" srcId="{8EC2AF1E-E036-4AEB-B22D-EF4A3ACABF4F}" destId="{5E09F4E9-C600-4D3D-B40E-B61074433067}" srcOrd="0" destOrd="0" presId="urn:microsoft.com/office/officeart/2008/layout/VerticalCurvedList"/>
    <dgm:cxn modelId="{C3C97C02-A8B7-4624-8A37-E864F358B581}" type="presParOf" srcId="{5E09F4E9-C600-4D3D-B40E-B61074433067}" destId="{B478C151-2607-421F-ACCE-01EA493FD71E}" srcOrd="0" destOrd="0" presId="urn:microsoft.com/office/officeart/2008/layout/VerticalCurvedList"/>
    <dgm:cxn modelId="{7C555ECF-2FC3-46E7-BB70-2196DF43F55A}" type="presParOf" srcId="{5E09F4E9-C600-4D3D-B40E-B61074433067}" destId="{DCB428C3-243C-4C53-9526-BDCFBB964025}" srcOrd="1" destOrd="0" presId="urn:microsoft.com/office/officeart/2008/layout/VerticalCurvedList"/>
    <dgm:cxn modelId="{3CF3DD02-9792-4939-B2C4-A3FB1306924B}" type="presParOf" srcId="{5E09F4E9-C600-4D3D-B40E-B61074433067}" destId="{F501EE65-7042-4260-ABBB-8B63E41F355A}" srcOrd="2" destOrd="0" presId="urn:microsoft.com/office/officeart/2008/layout/VerticalCurvedList"/>
    <dgm:cxn modelId="{65E7BF0C-D2C0-4A8F-A0C2-5EA9A653A794}" type="presParOf" srcId="{5E09F4E9-C600-4D3D-B40E-B61074433067}" destId="{724DE62B-D0E7-4140-9E58-6FB08F6967D7}" srcOrd="3" destOrd="0" presId="urn:microsoft.com/office/officeart/2008/layout/VerticalCurvedList"/>
    <dgm:cxn modelId="{F0B1B5B5-FDD7-4820-A51A-F401176DE7ED}" type="presParOf" srcId="{8EC2AF1E-E036-4AEB-B22D-EF4A3ACABF4F}" destId="{2640C20B-A23A-488E-AA5C-7EF117FE7A87}" srcOrd="1" destOrd="0" presId="urn:microsoft.com/office/officeart/2008/layout/VerticalCurvedList"/>
    <dgm:cxn modelId="{FDB995CB-D6AE-472A-B4E3-BF8B6F79AFB4}" type="presParOf" srcId="{8EC2AF1E-E036-4AEB-B22D-EF4A3ACABF4F}" destId="{881DE235-D40D-4F9C-933B-BF03765B6641}" srcOrd="2" destOrd="0" presId="urn:microsoft.com/office/officeart/2008/layout/VerticalCurvedList"/>
    <dgm:cxn modelId="{5A2B22E4-2D1B-4964-8FC6-CC8FD8B50184}" type="presParOf" srcId="{881DE235-D40D-4F9C-933B-BF03765B6641}" destId="{0F8ABB52-22A7-4725-9656-7CAB5B8CC4A2}" srcOrd="0" destOrd="0" presId="urn:microsoft.com/office/officeart/2008/layout/VerticalCurvedList"/>
    <dgm:cxn modelId="{BCAB7C36-A694-413D-B407-A02E0EC7383F}" type="presParOf" srcId="{8EC2AF1E-E036-4AEB-B22D-EF4A3ACABF4F}" destId="{63F57FAD-1B97-44A4-95B4-3ECF7490469E}" srcOrd="3" destOrd="0" presId="urn:microsoft.com/office/officeart/2008/layout/VerticalCurvedList"/>
    <dgm:cxn modelId="{5270FD90-018D-45B6-806A-D8A7BBC9CAC2}" type="presParOf" srcId="{8EC2AF1E-E036-4AEB-B22D-EF4A3ACABF4F}" destId="{AADA5C22-1981-4FF5-9125-A95E825E40A1}" srcOrd="4" destOrd="0" presId="urn:microsoft.com/office/officeart/2008/layout/VerticalCurvedList"/>
    <dgm:cxn modelId="{F364CF12-0089-4940-947C-ECE4FAE01BD7}" type="presParOf" srcId="{AADA5C22-1981-4FF5-9125-A95E825E40A1}" destId="{80333A05-80CE-4F81-BC28-12653AF3D1CC}" srcOrd="0" destOrd="0" presId="urn:microsoft.com/office/officeart/2008/layout/VerticalCurvedList"/>
    <dgm:cxn modelId="{17F5ACCD-59F9-45E4-B9FC-92A8FD45AAAB}" type="presParOf" srcId="{8EC2AF1E-E036-4AEB-B22D-EF4A3ACABF4F}" destId="{AD6B6477-B14F-4423-A9EC-16BB77E554E1}" srcOrd="5" destOrd="0" presId="urn:microsoft.com/office/officeart/2008/layout/VerticalCurvedList"/>
    <dgm:cxn modelId="{E6EFED4B-7B78-49F4-A849-9ADB5A1B5ACC}" type="presParOf" srcId="{8EC2AF1E-E036-4AEB-B22D-EF4A3ACABF4F}" destId="{CFF73414-41B8-488B-85C8-F475F13A82B9}" srcOrd="6" destOrd="0" presId="urn:microsoft.com/office/officeart/2008/layout/VerticalCurvedList"/>
    <dgm:cxn modelId="{BFD6941F-6778-4CF2-9E48-445E0C209F04}" type="presParOf" srcId="{CFF73414-41B8-488B-85C8-F475F13A82B9}" destId="{C4E2343A-DC0B-4F97-A501-FE9941AF4B09}" srcOrd="0" destOrd="0" presId="urn:microsoft.com/office/officeart/2008/layout/VerticalCurvedList"/>
    <dgm:cxn modelId="{07791AF8-8D75-4A18-8AC2-0736817F7A04}" type="presParOf" srcId="{8EC2AF1E-E036-4AEB-B22D-EF4A3ACABF4F}" destId="{75B06A83-424E-4F08-AC15-DB6A348E3E57}" srcOrd="7" destOrd="0" presId="urn:microsoft.com/office/officeart/2008/layout/VerticalCurvedList"/>
    <dgm:cxn modelId="{4E6CD0D6-0153-4767-B487-129370B6DDAC}" type="presParOf" srcId="{8EC2AF1E-E036-4AEB-B22D-EF4A3ACABF4F}" destId="{3EF9EFB9-5E0F-4B13-872E-4D6B4EC23B56}" srcOrd="8" destOrd="0" presId="urn:microsoft.com/office/officeart/2008/layout/VerticalCurvedList"/>
    <dgm:cxn modelId="{6733154F-5365-4346-9F50-E66A6ED07907}" type="presParOf" srcId="{3EF9EFB9-5E0F-4B13-872E-4D6B4EC23B56}" destId="{7575E273-1F0C-4267-AB86-1284A004808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A04EAA6-727A-4574-9166-7E4AE225565F}" type="doc">
      <dgm:prSet loTypeId="urn:microsoft.com/office/officeart/2005/8/layout/matrix1" loCatId="matrix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DC66CBD-8CAE-442A-84AA-259683EFA29B}">
      <dgm:prSet phldrT="[Texto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>
          <a:solidFill>
            <a:srgbClr val="FFC000"/>
          </a:solidFill>
        </a:ln>
      </dgm:spPr>
      <dgm:t>
        <a:bodyPr/>
        <a:lstStyle/>
        <a:p>
          <a:r>
            <a:rPr lang="es-MX" b="1" dirty="0" smtClean="0"/>
            <a:t>Funciones </a:t>
          </a:r>
          <a:endParaRPr lang="es-MX" b="1" dirty="0"/>
        </a:p>
      </dgm:t>
    </dgm:pt>
    <dgm:pt modelId="{486AEC27-CC6A-44A7-A664-47FC1D35CCF9}" type="parTrans" cxnId="{ADDBC80E-205B-4BFB-A42D-C865F1270323}">
      <dgm:prSet/>
      <dgm:spPr/>
      <dgm:t>
        <a:bodyPr/>
        <a:lstStyle/>
        <a:p>
          <a:endParaRPr lang="es-MX"/>
        </a:p>
      </dgm:t>
    </dgm:pt>
    <dgm:pt modelId="{EB38D2EC-A539-43D3-BECA-ED19B1F8E63B}" type="sibTrans" cxnId="{ADDBC80E-205B-4BFB-A42D-C865F1270323}">
      <dgm:prSet/>
      <dgm:spPr/>
      <dgm:t>
        <a:bodyPr/>
        <a:lstStyle/>
        <a:p>
          <a:endParaRPr lang="es-MX"/>
        </a:p>
      </dgm:t>
    </dgm:pt>
    <dgm:pt modelId="{E219C439-17C1-4AE5-98B7-C8C2ED273418}">
      <dgm:prSet phldrT="[Texto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rgbClr val="FFC00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s-MX" dirty="0" smtClean="0"/>
            <a:t>Diseñador y gestor del proceso </a:t>
          </a:r>
          <a:endParaRPr lang="es-MX" dirty="0"/>
        </a:p>
      </dgm:t>
    </dgm:pt>
    <dgm:pt modelId="{0196F022-DD13-4541-9DDA-946E3645FA43}" type="parTrans" cxnId="{F1681C41-D801-47AB-A1DE-348004390E3C}">
      <dgm:prSet/>
      <dgm:spPr/>
      <dgm:t>
        <a:bodyPr/>
        <a:lstStyle/>
        <a:p>
          <a:endParaRPr lang="es-MX"/>
        </a:p>
      </dgm:t>
    </dgm:pt>
    <dgm:pt modelId="{C500D048-91BA-4F67-A1F2-CE5ED41C41AD}" type="sibTrans" cxnId="{F1681C41-D801-47AB-A1DE-348004390E3C}">
      <dgm:prSet/>
      <dgm:spPr/>
      <dgm:t>
        <a:bodyPr/>
        <a:lstStyle/>
        <a:p>
          <a:endParaRPr lang="es-MX"/>
        </a:p>
      </dgm:t>
    </dgm:pt>
    <dgm:pt modelId="{BF14E9B2-9615-465D-9625-AFBA45C3C0FD}">
      <dgm:prSet phldrT="[Texto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00B0F0"/>
        </a:solidFill>
        <a:scene3d>
          <a:camera prst="orthographicFront"/>
          <a:lightRig rig="threePt" dir="t">
            <a:rot lat="0" lon="0" rev="7500000"/>
          </a:lightRig>
        </a:scene3d>
        <a:sp3d>
          <a:bevelT w="63500" h="25400" prst="relaxedInset"/>
        </a:sp3d>
      </dgm:spPr>
      <dgm:t>
        <a:bodyPr/>
        <a:lstStyle/>
        <a:p>
          <a:r>
            <a:rPr lang="es-MX" dirty="0" smtClean="0"/>
            <a:t>Orientador personal </a:t>
          </a:r>
          <a:endParaRPr lang="es-MX" dirty="0"/>
        </a:p>
      </dgm:t>
    </dgm:pt>
    <dgm:pt modelId="{4AF1552C-AF1F-4B27-B22C-BD77F9B65209}" type="parTrans" cxnId="{FCCB6776-16EA-4E9D-9F29-9A48480688AD}">
      <dgm:prSet/>
      <dgm:spPr/>
      <dgm:t>
        <a:bodyPr/>
        <a:lstStyle/>
        <a:p>
          <a:endParaRPr lang="es-MX"/>
        </a:p>
      </dgm:t>
    </dgm:pt>
    <dgm:pt modelId="{F3B7106D-572B-4390-97CD-437296477622}" type="sibTrans" cxnId="{FCCB6776-16EA-4E9D-9F29-9A48480688AD}">
      <dgm:prSet/>
      <dgm:spPr/>
      <dgm:t>
        <a:bodyPr/>
        <a:lstStyle/>
        <a:p>
          <a:endParaRPr lang="es-MX"/>
        </a:p>
      </dgm:t>
    </dgm:pt>
    <dgm:pt modelId="{07A41C67-1E3B-4069-BDB7-02A7CE333328}">
      <dgm:prSet phldrT="[Texto]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r>
            <a:rPr lang="es-MX" dirty="0" smtClean="0"/>
            <a:t>Motivador y facilitador del proceso </a:t>
          </a:r>
          <a:endParaRPr lang="es-MX" dirty="0"/>
        </a:p>
      </dgm:t>
    </dgm:pt>
    <dgm:pt modelId="{C050BA90-46DD-45BA-ADD1-727218AAD142}" type="parTrans" cxnId="{B323D773-274A-4BE3-B727-185AC91844D1}">
      <dgm:prSet/>
      <dgm:spPr/>
      <dgm:t>
        <a:bodyPr/>
        <a:lstStyle/>
        <a:p>
          <a:endParaRPr lang="es-MX"/>
        </a:p>
      </dgm:t>
    </dgm:pt>
    <dgm:pt modelId="{B2396D92-0BBB-4B42-98BC-885D7E0CFBAB}" type="sibTrans" cxnId="{B323D773-274A-4BE3-B727-185AC91844D1}">
      <dgm:prSet/>
      <dgm:spPr/>
      <dgm:t>
        <a:bodyPr/>
        <a:lstStyle/>
        <a:p>
          <a:endParaRPr lang="es-MX"/>
        </a:p>
      </dgm:t>
    </dgm:pt>
    <dgm:pt modelId="{E7BD1165-A38C-47E1-AD79-EA8B7DE95C14}">
      <dgm:prSet phldrT="[Texto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gm:spPr>
      <dgm:t>
        <a:bodyPr/>
        <a:lstStyle/>
        <a:p>
          <a:r>
            <a:rPr lang="es-MX" dirty="0" smtClean="0"/>
            <a:t>Supervisor y evaluador </a:t>
          </a:r>
          <a:endParaRPr lang="es-MX" dirty="0"/>
        </a:p>
      </dgm:t>
    </dgm:pt>
    <dgm:pt modelId="{25981FC5-876C-4138-8F18-2736448633A1}" type="parTrans" cxnId="{7F098A87-989B-429E-A08A-BB03EC3C4D8A}">
      <dgm:prSet/>
      <dgm:spPr/>
      <dgm:t>
        <a:bodyPr/>
        <a:lstStyle/>
        <a:p>
          <a:endParaRPr lang="es-MX"/>
        </a:p>
      </dgm:t>
    </dgm:pt>
    <dgm:pt modelId="{E50F3363-AFC2-47D4-8EB3-7AB6C6128F54}" type="sibTrans" cxnId="{7F098A87-989B-429E-A08A-BB03EC3C4D8A}">
      <dgm:prSet/>
      <dgm:spPr/>
      <dgm:t>
        <a:bodyPr/>
        <a:lstStyle/>
        <a:p>
          <a:endParaRPr lang="es-MX"/>
        </a:p>
      </dgm:t>
    </dgm:pt>
    <dgm:pt modelId="{A10DCCCD-259B-47BA-BF78-1354C93AA152}" type="pres">
      <dgm:prSet presAssocID="{5A04EAA6-727A-4574-9166-7E4AE225565F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87E8B11C-5521-4861-990E-921611AB7DA2}" type="pres">
      <dgm:prSet presAssocID="{5A04EAA6-727A-4574-9166-7E4AE225565F}" presName="matrix" presStyleCnt="0"/>
      <dgm:spPr/>
    </dgm:pt>
    <dgm:pt modelId="{388D14ED-0E93-4FDA-9A55-0612BBF127D3}" type="pres">
      <dgm:prSet presAssocID="{5A04EAA6-727A-4574-9166-7E4AE225565F}" presName="tile1" presStyleLbl="node1" presStyleIdx="0" presStyleCnt="4"/>
      <dgm:spPr/>
      <dgm:t>
        <a:bodyPr/>
        <a:lstStyle/>
        <a:p>
          <a:endParaRPr lang="es-MX"/>
        </a:p>
      </dgm:t>
    </dgm:pt>
    <dgm:pt modelId="{01E7A978-5F19-4851-9F8E-9AB306ADDDA3}" type="pres">
      <dgm:prSet presAssocID="{5A04EAA6-727A-4574-9166-7E4AE225565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512CFE1-0B43-4793-8108-C6738019C06C}" type="pres">
      <dgm:prSet presAssocID="{5A04EAA6-727A-4574-9166-7E4AE225565F}" presName="tile2" presStyleLbl="node1" presStyleIdx="1" presStyleCnt="4"/>
      <dgm:spPr/>
      <dgm:t>
        <a:bodyPr/>
        <a:lstStyle/>
        <a:p>
          <a:endParaRPr lang="es-MX"/>
        </a:p>
      </dgm:t>
    </dgm:pt>
    <dgm:pt modelId="{CDA040AC-94F4-40F9-B3DE-970420DF24E8}" type="pres">
      <dgm:prSet presAssocID="{5A04EAA6-727A-4574-9166-7E4AE225565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18AC93-287B-46C3-B552-38219538741C}" type="pres">
      <dgm:prSet presAssocID="{5A04EAA6-727A-4574-9166-7E4AE225565F}" presName="tile3" presStyleLbl="node1" presStyleIdx="2" presStyleCnt="4" custLinFactNeighborY="0"/>
      <dgm:spPr/>
      <dgm:t>
        <a:bodyPr/>
        <a:lstStyle/>
        <a:p>
          <a:endParaRPr lang="es-MX"/>
        </a:p>
      </dgm:t>
    </dgm:pt>
    <dgm:pt modelId="{7A16A95A-17E4-49DA-8911-C819CBD742E0}" type="pres">
      <dgm:prSet presAssocID="{5A04EAA6-727A-4574-9166-7E4AE225565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15844B-52FD-4FD8-9772-3D231D0DCCAB}" type="pres">
      <dgm:prSet presAssocID="{5A04EAA6-727A-4574-9166-7E4AE225565F}" presName="tile4" presStyleLbl="node1" presStyleIdx="3" presStyleCnt="4"/>
      <dgm:spPr/>
      <dgm:t>
        <a:bodyPr/>
        <a:lstStyle/>
        <a:p>
          <a:endParaRPr lang="es-MX"/>
        </a:p>
      </dgm:t>
    </dgm:pt>
    <dgm:pt modelId="{5B5A21AB-228C-40B5-B8C5-DD5608D5ABF5}" type="pres">
      <dgm:prSet presAssocID="{5A04EAA6-727A-4574-9166-7E4AE225565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03EAC2-E1BE-4702-B682-204BFAEE1272}" type="pres">
      <dgm:prSet presAssocID="{5A04EAA6-727A-4574-9166-7E4AE225565F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</dgm:ptLst>
  <dgm:cxnLst>
    <dgm:cxn modelId="{F1681C41-D801-47AB-A1DE-348004390E3C}" srcId="{1DC66CBD-8CAE-442A-84AA-259683EFA29B}" destId="{E219C439-17C1-4AE5-98B7-C8C2ED273418}" srcOrd="0" destOrd="0" parTransId="{0196F022-DD13-4541-9DDA-946E3645FA43}" sibTransId="{C500D048-91BA-4F67-A1F2-CE5ED41C41AD}"/>
    <dgm:cxn modelId="{0AEFF7B3-2742-45D8-A5B3-F5A3C55376B1}" type="presOf" srcId="{07A41C67-1E3B-4069-BDB7-02A7CE333328}" destId="{A018AC93-287B-46C3-B552-38219538741C}" srcOrd="0" destOrd="0" presId="urn:microsoft.com/office/officeart/2005/8/layout/matrix1"/>
    <dgm:cxn modelId="{659FB4C4-6E17-41E0-8F0F-89AD816EFFFC}" type="presOf" srcId="{E7BD1165-A38C-47E1-AD79-EA8B7DE95C14}" destId="{5B5A21AB-228C-40B5-B8C5-DD5608D5ABF5}" srcOrd="1" destOrd="0" presId="urn:microsoft.com/office/officeart/2005/8/layout/matrix1"/>
    <dgm:cxn modelId="{ADDBC80E-205B-4BFB-A42D-C865F1270323}" srcId="{5A04EAA6-727A-4574-9166-7E4AE225565F}" destId="{1DC66CBD-8CAE-442A-84AA-259683EFA29B}" srcOrd="0" destOrd="0" parTransId="{486AEC27-CC6A-44A7-A664-47FC1D35CCF9}" sibTransId="{EB38D2EC-A539-43D3-BECA-ED19B1F8E63B}"/>
    <dgm:cxn modelId="{05C7FF74-4F54-4418-B865-2A0E1EFF0686}" type="presOf" srcId="{E219C439-17C1-4AE5-98B7-C8C2ED273418}" destId="{01E7A978-5F19-4851-9F8E-9AB306ADDDA3}" srcOrd="1" destOrd="0" presId="urn:microsoft.com/office/officeart/2005/8/layout/matrix1"/>
    <dgm:cxn modelId="{565307D9-4DD7-4BFE-B4D0-1C4331A1211F}" type="presOf" srcId="{E219C439-17C1-4AE5-98B7-C8C2ED273418}" destId="{388D14ED-0E93-4FDA-9A55-0612BBF127D3}" srcOrd="0" destOrd="0" presId="urn:microsoft.com/office/officeart/2005/8/layout/matrix1"/>
    <dgm:cxn modelId="{066E0B4F-ECCC-4F8C-8DCF-6AAC66767F60}" type="presOf" srcId="{BF14E9B2-9615-465D-9625-AFBA45C3C0FD}" destId="{F512CFE1-0B43-4793-8108-C6738019C06C}" srcOrd="0" destOrd="0" presId="urn:microsoft.com/office/officeart/2005/8/layout/matrix1"/>
    <dgm:cxn modelId="{23B34EAB-BFBE-4386-A811-F128CC334E0E}" type="presOf" srcId="{1DC66CBD-8CAE-442A-84AA-259683EFA29B}" destId="{D103EAC2-E1BE-4702-B682-204BFAEE1272}" srcOrd="0" destOrd="0" presId="urn:microsoft.com/office/officeart/2005/8/layout/matrix1"/>
    <dgm:cxn modelId="{E0748396-50E9-4F7D-8A8B-CA349272FE37}" type="presOf" srcId="{5A04EAA6-727A-4574-9166-7E4AE225565F}" destId="{A10DCCCD-259B-47BA-BF78-1354C93AA152}" srcOrd="0" destOrd="0" presId="urn:microsoft.com/office/officeart/2005/8/layout/matrix1"/>
    <dgm:cxn modelId="{84F805B9-84B8-49CA-BB3F-F379C3FD95E1}" type="presOf" srcId="{E7BD1165-A38C-47E1-AD79-EA8B7DE95C14}" destId="{4D15844B-52FD-4FD8-9772-3D231D0DCCAB}" srcOrd="0" destOrd="0" presId="urn:microsoft.com/office/officeart/2005/8/layout/matrix1"/>
    <dgm:cxn modelId="{B323D773-274A-4BE3-B727-185AC91844D1}" srcId="{1DC66CBD-8CAE-442A-84AA-259683EFA29B}" destId="{07A41C67-1E3B-4069-BDB7-02A7CE333328}" srcOrd="2" destOrd="0" parTransId="{C050BA90-46DD-45BA-ADD1-727218AAD142}" sibTransId="{B2396D92-0BBB-4B42-98BC-885D7E0CFBAB}"/>
    <dgm:cxn modelId="{BD9A4852-E23A-4283-BDC3-62D42630C32F}" type="presOf" srcId="{07A41C67-1E3B-4069-BDB7-02A7CE333328}" destId="{7A16A95A-17E4-49DA-8911-C819CBD742E0}" srcOrd="1" destOrd="0" presId="urn:microsoft.com/office/officeart/2005/8/layout/matrix1"/>
    <dgm:cxn modelId="{6B305994-BED3-4F91-B9FD-7EEF228E2B2E}" type="presOf" srcId="{BF14E9B2-9615-465D-9625-AFBA45C3C0FD}" destId="{CDA040AC-94F4-40F9-B3DE-970420DF24E8}" srcOrd="1" destOrd="0" presId="urn:microsoft.com/office/officeart/2005/8/layout/matrix1"/>
    <dgm:cxn modelId="{7F098A87-989B-429E-A08A-BB03EC3C4D8A}" srcId="{1DC66CBD-8CAE-442A-84AA-259683EFA29B}" destId="{E7BD1165-A38C-47E1-AD79-EA8B7DE95C14}" srcOrd="3" destOrd="0" parTransId="{25981FC5-876C-4138-8F18-2736448633A1}" sibTransId="{E50F3363-AFC2-47D4-8EB3-7AB6C6128F54}"/>
    <dgm:cxn modelId="{FCCB6776-16EA-4E9D-9F29-9A48480688AD}" srcId="{1DC66CBD-8CAE-442A-84AA-259683EFA29B}" destId="{BF14E9B2-9615-465D-9625-AFBA45C3C0FD}" srcOrd="1" destOrd="0" parTransId="{4AF1552C-AF1F-4B27-B22C-BD77F9B65209}" sibTransId="{F3B7106D-572B-4390-97CD-437296477622}"/>
    <dgm:cxn modelId="{77C3534D-0E70-4575-B66E-420EF3D1787A}" type="presParOf" srcId="{A10DCCCD-259B-47BA-BF78-1354C93AA152}" destId="{87E8B11C-5521-4861-990E-921611AB7DA2}" srcOrd="0" destOrd="0" presId="urn:microsoft.com/office/officeart/2005/8/layout/matrix1"/>
    <dgm:cxn modelId="{C58D3861-9486-412C-93AD-E7472F4A5386}" type="presParOf" srcId="{87E8B11C-5521-4861-990E-921611AB7DA2}" destId="{388D14ED-0E93-4FDA-9A55-0612BBF127D3}" srcOrd="0" destOrd="0" presId="urn:microsoft.com/office/officeart/2005/8/layout/matrix1"/>
    <dgm:cxn modelId="{166B53E9-95C0-4723-AA74-054FAD0EADB8}" type="presParOf" srcId="{87E8B11C-5521-4861-990E-921611AB7DA2}" destId="{01E7A978-5F19-4851-9F8E-9AB306ADDDA3}" srcOrd="1" destOrd="0" presId="urn:microsoft.com/office/officeart/2005/8/layout/matrix1"/>
    <dgm:cxn modelId="{FAC0B3C7-5429-4A7E-9850-272509E51CAC}" type="presParOf" srcId="{87E8B11C-5521-4861-990E-921611AB7DA2}" destId="{F512CFE1-0B43-4793-8108-C6738019C06C}" srcOrd="2" destOrd="0" presId="urn:microsoft.com/office/officeart/2005/8/layout/matrix1"/>
    <dgm:cxn modelId="{D938A9F7-155E-4799-91FF-327F8BB935C1}" type="presParOf" srcId="{87E8B11C-5521-4861-990E-921611AB7DA2}" destId="{CDA040AC-94F4-40F9-B3DE-970420DF24E8}" srcOrd="3" destOrd="0" presId="urn:microsoft.com/office/officeart/2005/8/layout/matrix1"/>
    <dgm:cxn modelId="{AF6D92A4-DFD0-4F74-9E36-A3480FF62271}" type="presParOf" srcId="{87E8B11C-5521-4861-990E-921611AB7DA2}" destId="{A018AC93-287B-46C3-B552-38219538741C}" srcOrd="4" destOrd="0" presId="urn:microsoft.com/office/officeart/2005/8/layout/matrix1"/>
    <dgm:cxn modelId="{F8FB1FBA-789B-4177-A7FB-E719CFA0A1DA}" type="presParOf" srcId="{87E8B11C-5521-4861-990E-921611AB7DA2}" destId="{7A16A95A-17E4-49DA-8911-C819CBD742E0}" srcOrd="5" destOrd="0" presId="urn:microsoft.com/office/officeart/2005/8/layout/matrix1"/>
    <dgm:cxn modelId="{4B940F11-E3E0-45F4-BDAD-49AD8A93E8E7}" type="presParOf" srcId="{87E8B11C-5521-4861-990E-921611AB7DA2}" destId="{4D15844B-52FD-4FD8-9772-3D231D0DCCAB}" srcOrd="6" destOrd="0" presId="urn:microsoft.com/office/officeart/2005/8/layout/matrix1"/>
    <dgm:cxn modelId="{97FD3DAE-5138-4FE6-AA85-71DEB8934407}" type="presParOf" srcId="{87E8B11C-5521-4861-990E-921611AB7DA2}" destId="{5B5A21AB-228C-40B5-B8C5-DD5608D5ABF5}" srcOrd="7" destOrd="0" presId="urn:microsoft.com/office/officeart/2005/8/layout/matrix1"/>
    <dgm:cxn modelId="{C0B59008-5DB5-431C-A466-9FEC22A582F8}" type="presParOf" srcId="{A10DCCCD-259B-47BA-BF78-1354C93AA152}" destId="{D103EAC2-E1BE-4702-B682-204BFAEE1272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A3A218-CC65-40E4-B018-9232B4313C21}">
      <dsp:nvSpPr>
        <dsp:cNvPr id="0" name=""/>
        <dsp:cNvSpPr/>
      </dsp:nvSpPr>
      <dsp:spPr>
        <a:xfrm>
          <a:off x="267937" y="1126220"/>
          <a:ext cx="2297645" cy="1318922"/>
        </a:xfrm>
        <a:prstGeom prst="roundRect">
          <a:avLst>
            <a:gd name="adj" fmla="val 10000"/>
          </a:avLst>
        </a:prstGeom>
        <a:solidFill>
          <a:srgbClr val="00B0F0"/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Laboral</a:t>
          </a:r>
          <a:endParaRPr lang="es-MX" sz="2400" kern="1200" dirty="0"/>
        </a:p>
      </dsp:txBody>
      <dsp:txXfrm>
        <a:off x="306567" y="1164850"/>
        <a:ext cx="2220385" cy="1241662"/>
      </dsp:txXfrm>
    </dsp:sp>
    <dsp:sp modelId="{B80ECB74-E8B0-4DC8-A2BD-90FCB71C675A}">
      <dsp:nvSpPr>
        <dsp:cNvPr id="0" name=""/>
        <dsp:cNvSpPr/>
      </dsp:nvSpPr>
      <dsp:spPr>
        <a:xfrm>
          <a:off x="2605138" y="1500773"/>
          <a:ext cx="743398" cy="569816"/>
        </a:xfrm>
        <a:prstGeom prst="rightArrow">
          <a:avLst>
            <a:gd name="adj1" fmla="val 60000"/>
            <a:gd name="adj2" fmla="val 50000"/>
          </a:avLst>
        </a:prstGeom>
        <a:solidFill>
          <a:srgbClr val="E923D1"/>
        </a:solidFill>
        <a:ln w="38100"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/>
        </a:p>
      </dsp:txBody>
      <dsp:txXfrm>
        <a:off x="2605138" y="1614736"/>
        <a:ext cx="572453" cy="341890"/>
      </dsp:txXfrm>
    </dsp:sp>
    <dsp:sp modelId="{04D4BE96-1013-45B3-89F8-1A7F167B3692}">
      <dsp:nvSpPr>
        <dsp:cNvPr id="0" name=""/>
        <dsp:cNvSpPr/>
      </dsp:nvSpPr>
      <dsp:spPr>
        <a:xfrm>
          <a:off x="3413529" y="1126220"/>
          <a:ext cx="2297645" cy="1318922"/>
        </a:xfrm>
        <a:prstGeom prst="roundRect">
          <a:avLst>
            <a:gd name="adj" fmla="val 10000"/>
          </a:avLst>
        </a:prstGeom>
        <a:solidFill>
          <a:srgbClr val="00B0F0"/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Científico / Profesional</a:t>
          </a:r>
          <a:endParaRPr lang="es-MX" sz="2400" kern="1200" dirty="0"/>
        </a:p>
      </dsp:txBody>
      <dsp:txXfrm>
        <a:off x="3452159" y="1164850"/>
        <a:ext cx="2220385" cy="1241662"/>
      </dsp:txXfrm>
    </dsp:sp>
    <dsp:sp modelId="{FAB843A3-37EB-43EA-A855-22ADA130E4F4}">
      <dsp:nvSpPr>
        <dsp:cNvPr id="0" name=""/>
        <dsp:cNvSpPr/>
      </dsp:nvSpPr>
      <dsp:spPr>
        <a:xfrm rot="21595876">
          <a:off x="5754099" y="1498860"/>
          <a:ext cx="806718" cy="569816"/>
        </a:xfrm>
        <a:prstGeom prst="rightArrow">
          <a:avLst>
            <a:gd name="adj1" fmla="val 60000"/>
            <a:gd name="adj2" fmla="val 50000"/>
          </a:avLst>
        </a:prstGeom>
        <a:solidFill>
          <a:srgbClr val="E923D1"/>
        </a:solidFill>
        <a:ln w="38100"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/>
        </a:p>
      </dsp:txBody>
      <dsp:txXfrm>
        <a:off x="5754099" y="1612926"/>
        <a:ext cx="635773" cy="341890"/>
      </dsp:txXfrm>
    </dsp:sp>
    <dsp:sp modelId="{4232ECDD-EBF9-4EF8-AFAB-573310077306}">
      <dsp:nvSpPr>
        <dsp:cNvPr id="0" name=""/>
        <dsp:cNvSpPr/>
      </dsp:nvSpPr>
      <dsp:spPr>
        <a:xfrm>
          <a:off x="6631346" y="1122360"/>
          <a:ext cx="2297645" cy="1318922"/>
        </a:xfrm>
        <a:prstGeom prst="roundRect">
          <a:avLst>
            <a:gd name="adj" fmla="val 10000"/>
          </a:avLst>
        </a:prstGeom>
        <a:solidFill>
          <a:srgbClr val="00B0F0"/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Pedagógico / Tecnológico</a:t>
          </a:r>
          <a:endParaRPr lang="es-MX" sz="2400" kern="1200" dirty="0"/>
        </a:p>
      </dsp:txBody>
      <dsp:txXfrm>
        <a:off x="6669976" y="1160990"/>
        <a:ext cx="2220385" cy="1241662"/>
      </dsp:txXfrm>
    </dsp:sp>
    <dsp:sp modelId="{7A52742B-A21F-4EBA-9F65-9A84145FE7CA}">
      <dsp:nvSpPr>
        <dsp:cNvPr id="0" name=""/>
        <dsp:cNvSpPr/>
      </dsp:nvSpPr>
      <dsp:spPr>
        <a:xfrm rot="5400000">
          <a:off x="7024577" y="2972206"/>
          <a:ext cx="1416207" cy="569816"/>
        </a:xfrm>
        <a:prstGeom prst="rightArrow">
          <a:avLst>
            <a:gd name="adj1" fmla="val 60000"/>
            <a:gd name="adj2" fmla="val 50000"/>
          </a:avLst>
        </a:prstGeom>
        <a:solidFill>
          <a:srgbClr val="E923D1"/>
        </a:solidFill>
        <a:ln w="38100"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500" kern="1200"/>
        </a:p>
      </dsp:txBody>
      <dsp:txXfrm rot="-5400000">
        <a:off x="7561736" y="2549011"/>
        <a:ext cx="341890" cy="1245262"/>
      </dsp:txXfrm>
    </dsp:sp>
    <dsp:sp modelId="{24C70B0E-CEB9-4829-A001-E6322F451C5C}">
      <dsp:nvSpPr>
        <dsp:cNvPr id="0" name=""/>
        <dsp:cNvSpPr/>
      </dsp:nvSpPr>
      <dsp:spPr>
        <a:xfrm>
          <a:off x="6438205" y="4055783"/>
          <a:ext cx="2490786" cy="1318922"/>
        </a:xfrm>
        <a:prstGeom prst="roundRect">
          <a:avLst>
            <a:gd name="adj" fmla="val 10000"/>
          </a:avLst>
        </a:prstGeom>
        <a:solidFill>
          <a:srgbClr val="00B0F0"/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Pedagógico / Comunicacional</a:t>
          </a:r>
          <a:endParaRPr lang="es-MX" sz="2400" kern="1200" dirty="0"/>
        </a:p>
      </dsp:txBody>
      <dsp:txXfrm>
        <a:off x="6476835" y="4094413"/>
        <a:ext cx="2413526" cy="1241662"/>
      </dsp:txXfrm>
    </dsp:sp>
    <dsp:sp modelId="{5E060B72-5284-4139-AC70-85ACB0249719}">
      <dsp:nvSpPr>
        <dsp:cNvPr id="0" name=""/>
        <dsp:cNvSpPr/>
      </dsp:nvSpPr>
      <dsp:spPr>
        <a:xfrm rot="10795765">
          <a:off x="5656790" y="4492003"/>
          <a:ext cx="742208" cy="569816"/>
        </a:xfrm>
        <a:prstGeom prst="rightArrow">
          <a:avLst>
            <a:gd name="adj1" fmla="val 60000"/>
            <a:gd name="adj2" fmla="val 50000"/>
          </a:avLst>
        </a:prstGeom>
        <a:solidFill>
          <a:srgbClr val="E923D1"/>
        </a:solidFill>
        <a:ln w="38100"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/>
        </a:p>
      </dsp:txBody>
      <dsp:txXfrm rot="10800000">
        <a:off x="5827735" y="4605861"/>
        <a:ext cx="571263" cy="341890"/>
      </dsp:txXfrm>
    </dsp:sp>
    <dsp:sp modelId="{062E08AB-7467-4E14-964A-F0DF7E609E96}">
      <dsp:nvSpPr>
        <dsp:cNvPr id="0" name=""/>
        <dsp:cNvSpPr/>
      </dsp:nvSpPr>
      <dsp:spPr>
        <a:xfrm>
          <a:off x="3294557" y="4176465"/>
          <a:ext cx="2297645" cy="1318922"/>
        </a:xfrm>
        <a:prstGeom prst="roundRect">
          <a:avLst>
            <a:gd name="adj" fmla="val 10000"/>
          </a:avLst>
        </a:prstGeom>
        <a:solidFill>
          <a:srgbClr val="00B0F0"/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Colaborativo</a:t>
          </a:r>
          <a:endParaRPr lang="es-MX" sz="2400" kern="1200" dirty="0"/>
        </a:p>
      </dsp:txBody>
      <dsp:txXfrm>
        <a:off x="3333187" y="4215095"/>
        <a:ext cx="2220385" cy="1241662"/>
      </dsp:txXfrm>
    </dsp:sp>
    <dsp:sp modelId="{0F4BF7AB-EE67-4691-9224-F6589D6BD838}">
      <dsp:nvSpPr>
        <dsp:cNvPr id="0" name=""/>
        <dsp:cNvSpPr/>
      </dsp:nvSpPr>
      <dsp:spPr>
        <a:xfrm rot="10802890">
          <a:off x="2478762" y="4549692"/>
          <a:ext cx="774581" cy="569816"/>
        </a:xfrm>
        <a:prstGeom prst="rightArrow">
          <a:avLst>
            <a:gd name="adj1" fmla="val 60000"/>
            <a:gd name="adj2" fmla="val 50000"/>
          </a:avLst>
        </a:prstGeom>
        <a:solidFill>
          <a:srgbClr val="E923D1"/>
        </a:solidFill>
        <a:ln w="38100"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400" kern="1200"/>
        </a:p>
      </dsp:txBody>
      <dsp:txXfrm rot="10800000">
        <a:off x="2649707" y="4663727"/>
        <a:ext cx="603636" cy="341890"/>
      </dsp:txXfrm>
    </dsp:sp>
    <dsp:sp modelId="{95FF35B2-94DA-4BC5-B7E5-6A8F9FFFB8B5}">
      <dsp:nvSpPr>
        <dsp:cNvPr id="0" name=""/>
        <dsp:cNvSpPr/>
      </dsp:nvSpPr>
      <dsp:spPr>
        <a:xfrm>
          <a:off x="113398" y="4173790"/>
          <a:ext cx="2297645" cy="1318922"/>
        </a:xfrm>
        <a:prstGeom prst="roundRect">
          <a:avLst>
            <a:gd name="adj" fmla="val 10000"/>
          </a:avLst>
        </a:prstGeom>
        <a:solidFill>
          <a:srgbClr val="00B0F0"/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Formativo</a:t>
          </a:r>
          <a:endParaRPr lang="es-MX" sz="2400" kern="1200" dirty="0"/>
        </a:p>
      </dsp:txBody>
      <dsp:txXfrm>
        <a:off x="152028" y="4212420"/>
        <a:ext cx="2220385" cy="12416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46231A-36EA-4E1A-AFD4-BA1D42FAE217}">
      <dsp:nvSpPr>
        <dsp:cNvPr id="0" name=""/>
        <dsp:cNvSpPr/>
      </dsp:nvSpPr>
      <dsp:spPr>
        <a:xfrm>
          <a:off x="1716332" y="-137161"/>
          <a:ext cx="5424319" cy="5424319"/>
        </a:xfrm>
        <a:prstGeom prst="circularArrow">
          <a:avLst>
            <a:gd name="adj1" fmla="val 4668"/>
            <a:gd name="adj2" fmla="val 272909"/>
            <a:gd name="adj3" fmla="val 12865274"/>
            <a:gd name="adj4" fmla="val 18007783"/>
            <a:gd name="adj5" fmla="val 4847"/>
          </a:avLst>
        </a:prstGeom>
        <a:solidFill>
          <a:srgbClr val="FFC000"/>
        </a:solidFill>
        <a:ln w="38100"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C69CC3-4469-4AA4-9618-7F42C72FA293}">
      <dsp:nvSpPr>
        <dsp:cNvPr id="0" name=""/>
        <dsp:cNvSpPr/>
      </dsp:nvSpPr>
      <dsp:spPr>
        <a:xfrm>
          <a:off x="2638066" y="1412"/>
          <a:ext cx="3580850" cy="1790425"/>
        </a:xfrm>
        <a:prstGeom prst="roundRect">
          <a:avLst/>
        </a:prstGeom>
        <a:solidFill>
          <a:srgbClr val="00B0F0"/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solidFill>
                <a:prstClr val="black"/>
              </a:solidFill>
              <a:latin typeface="Arial" charset="0"/>
              <a:cs typeface="Arial" charset="0"/>
            </a:rPr>
            <a:t>Gestión del conocimiento</a:t>
          </a:r>
          <a:endParaRPr lang="es-MX" sz="2900" kern="1200" dirty="0"/>
        </a:p>
      </dsp:txBody>
      <dsp:txXfrm>
        <a:off x="2725467" y="88813"/>
        <a:ext cx="3406048" cy="1615623"/>
      </dsp:txXfrm>
    </dsp:sp>
    <dsp:sp modelId="{BE9A54A3-7715-455A-B8EB-3FE6D887266C}">
      <dsp:nvSpPr>
        <dsp:cNvPr id="0" name=""/>
        <dsp:cNvSpPr/>
      </dsp:nvSpPr>
      <dsp:spPr>
        <a:xfrm>
          <a:off x="4585757" y="1949103"/>
          <a:ext cx="3580850" cy="1790425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solidFill>
                <a:prstClr val="black"/>
              </a:solidFill>
              <a:latin typeface="Arial" charset="0"/>
              <a:cs typeface="Arial" charset="0"/>
            </a:rPr>
            <a:t>Gestión del trabajo profesional</a:t>
          </a:r>
          <a:endParaRPr lang="es-MX" sz="2900" kern="1200" dirty="0"/>
        </a:p>
      </dsp:txBody>
      <dsp:txXfrm>
        <a:off x="4673158" y="2036504"/>
        <a:ext cx="3406048" cy="1615623"/>
      </dsp:txXfrm>
    </dsp:sp>
    <dsp:sp modelId="{A540F016-E54B-4E6B-BAE6-58F63C563208}">
      <dsp:nvSpPr>
        <dsp:cNvPr id="0" name=""/>
        <dsp:cNvSpPr/>
      </dsp:nvSpPr>
      <dsp:spPr>
        <a:xfrm>
          <a:off x="2638066" y="3896794"/>
          <a:ext cx="3580850" cy="1790425"/>
        </a:xfrm>
        <a:prstGeom prst="roundRect">
          <a:avLst/>
        </a:prstGeom>
        <a:solidFill>
          <a:srgbClr val="E923D1"/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solidFill>
                <a:prstClr val="black"/>
              </a:solidFill>
              <a:latin typeface="Arial" charset="0"/>
              <a:cs typeface="Arial" charset="0"/>
            </a:rPr>
            <a:t>Gestión de la comunicación</a:t>
          </a:r>
          <a:endParaRPr lang="es-MX" sz="2900" kern="1200" dirty="0"/>
        </a:p>
      </dsp:txBody>
      <dsp:txXfrm>
        <a:off x="2725467" y="3984195"/>
        <a:ext cx="3406048" cy="1615623"/>
      </dsp:txXfrm>
    </dsp:sp>
    <dsp:sp modelId="{6B627D92-9139-45F7-B8CC-6BC15325B462}">
      <dsp:nvSpPr>
        <dsp:cNvPr id="0" name=""/>
        <dsp:cNvSpPr/>
      </dsp:nvSpPr>
      <dsp:spPr>
        <a:xfrm>
          <a:off x="690375" y="1949103"/>
          <a:ext cx="3580850" cy="1790425"/>
        </a:xfrm>
        <a:prstGeom prst="roundRect">
          <a:avLst/>
        </a:prstGeom>
        <a:solidFill>
          <a:srgbClr val="2CF436"/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900" kern="1200" dirty="0" smtClean="0">
              <a:solidFill>
                <a:prstClr val="black"/>
              </a:solidFill>
              <a:latin typeface="Arial" charset="0"/>
              <a:cs typeface="Arial" charset="0"/>
            </a:rPr>
            <a:t>Gestión de los espacios y tiempos educativos</a:t>
          </a:r>
          <a:endParaRPr lang="es-MX" sz="2900" kern="1200" dirty="0"/>
        </a:p>
      </dsp:txBody>
      <dsp:txXfrm>
        <a:off x="777776" y="2036504"/>
        <a:ext cx="3406048" cy="16156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AE80A1-8B07-4E4C-B01F-975FB94E2FE4}">
      <dsp:nvSpPr>
        <dsp:cNvPr id="0" name=""/>
        <dsp:cNvSpPr/>
      </dsp:nvSpPr>
      <dsp:spPr>
        <a:xfrm>
          <a:off x="0" y="0"/>
          <a:ext cx="6875323" cy="998030"/>
        </a:xfrm>
        <a:prstGeom prst="roundRect">
          <a:avLst>
            <a:gd name="adj" fmla="val 10000"/>
          </a:avLst>
        </a:prstGeom>
        <a:solidFill>
          <a:srgbClr val="FFC000"/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Planificadores y diseñadores de programas, cursos, materiales y medios</a:t>
          </a:r>
          <a:r>
            <a:rPr lang="es-MX" sz="1900" kern="12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.</a:t>
          </a:r>
          <a:endParaRPr lang="es-MX" sz="1900" kern="1200" dirty="0"/>
        </a:p>
      </dsp:txBody>
      <dsp:txXfrm>
        <a:off x="29231" y="29231"/>
        <a:ext cx="5681601" cy="939568"/>
      </dsp:txXfrm>
    </dsp:sp>
    <dsp:sp modelId="{5298B1F0-BE35-4C00-9F77-34F4D77DA20D}">
      <dsp:nvSpPr>
        <dsp:cNvPr id="0" name=""/>
        <dsp:cNvSpPr/>
      </dsp:nvSpPr>
      <dsp:spPr>
        <a:xfrm>
          <a:off x="513417" y="1162205"/>
          <a:ext cx="6875323" cy="998030"/>
        </a:xfrm>
        <a:prstGeom prst="roundRect">
          <a:avLst>
            <a:gd name="adj" fmla="val 10000"/>
          </a:avLst>
        </a:prstGeom>
        <a:solidFill>
          <a:srgbClr val="2CF436"/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Especialistas y técnicos en la producción de materiales didácticos.</a:t>
          </a:r>
          <a:endParaRPr lang="es-MX" sz="2400" kern="1200" dirty="0"/>
        </a:p>
      </dsp:txBody>
      <dsp:txXfrm>
        <a:off x="542648" y="1191436"/>
        <a:ext cx="5654724" cy="939568"/>
      </dsp:txXfrm>
    </dsp:sp>
    <dsp:sp modelId="{CBC3F5ED-542B-4D2B-B32B-CB257B9C0CF7}">
      <dsp:nvSpPr>
        <dsp:cNvPr id="0" name=""/>
        <dsp:cNvSpPr/>
      </dsp:nvSpPr>
      <dsp:spPr>
        <a:xfrm>
          <a:off x="1026834" y="2273292"/>
          <a:ext cx="6875323" cy="998030"/>
        </a:xfrm>
        <a:prstGeom prst="roundRect">
          <a:avLst>
            <a:gd name="adj" fmla="val 10000"/>
          </a:avLst>
        </a:prstGeom>
        <a:solidFill>
          <a:srgbClr val="00CCFF"/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Expertos en los contenidos de la disciplina.</a:t>
          </a:r>
          <a:endParaRPr lang="es-MX" sz="2400" kern="1200" dirty="0">
            <a:solidFill>
              <a:srgbClr val="4F271C">
                <a:shade val="30000"/>
                <a:satMod val="150000"/>
              </a:srgbClr>
            </a:solidFill>
            <a:latin typeface="Arial" pitchFamily="34" charset="0"/>
            <a:cs typeface="Arial" pitchFamily="34" charset="0"/>
          </a:endParaRPr>
        </a:p>
      </dsp:txBody>
      <dsp:txXfrm>
        <a:off x="1056065" y="2302523"/>
        <a:ext cx="5654724" cy="939568"/>
      </dsp:txXfrm>
    </dsp:sp>
    <dsp:sp modelId="{00327264-3E0E-4A85-B078-1F4D22784BE3}">
      <dsp:nvSpPr>
        <dsp:cNvPr id="0" name=""/>
        <dsp:cNvSpPr/>
      </dsp:nvSpPr>
      <dsp:spPr>
        <a:xfrm>
          <a:off x="1540251" y="3409938"/>
          <a:ext cx="6875323" cy="998030"/>
        </a:xfrm>
        <a:prstGeom prst="roundRect">
          <a:avLst>
            <a:gd name="adj" fmla="val 10000"/>
          </a:avLst>
        </a:prstGeom>
        <a:solidFill>
          <a:srgbClr val="FF66FF"/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Tutores/consultores, orientadores, asesores, consejeros y animadores que motivan y facilitan el aprendizaje.</a:t>
          </a:r>
          <a:endParaRPr lang="es-MX" sz="2400" kern="1200" dirty="0"/>
        </a:p>
      </dsp:txBody>
      <dsp:txXfrm>
        <a:off x="1569482" y="3439169"/>
        <a:ext cx="5654724" cy="939568"/>
      </dsp:txXfrm>
    </dsp:sp>
    <dsp:sp modelId="{DB793250-E865-42EE-BE6F-E5BAB51B093B}">
      <dsp:nvSpPr>
        <dsp:cNvPr id="0" name=""/>
        <dsp:cNvSpPr/>
      </dsp:nvSpPr>
      <dsp:spPr>
        <a:xfrm>
          <a:off x="2053668" y="4546585"/>
          <a:ext cx="6875323" cy="998030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rgbClr val="4F271C">
                  <a:shade val="30000"/>
                  <a:satMod val="150000"/>
                </a:srgbClr>
              </a:solidFill>
              <a:latin typeface="Arial" pitchFamily="34" charset="0"/>
              <a:cs typeface="Arial" pitchFamily="34" charset="0"/>
            </a:rPr>
            <a:t>Evaluadores</a:t>
          </a:r>
          <a:endParaRPr lang="es-MX" sz="2400" kern="1200" dirty="0"/>
        </a:p>
      </dsp:txBody>
      <dsp:txXfrm>
        <a:off x="2082899" y="4575816"/>
        <a:ext cx="5654724" cy="939568"/>
      </dsp:txXfrm>
    </dsp:sp>
    <dsp:sp modelId="{26082661-ED4C-4ABF-B274-67E24FE0159F}">
      <dsp:nvSpPr>
        <dsp:cNvPr id="0" name=""/>
        <dsp:cNvSpPr/>
      </dsp:nvSpPr>
      <dsp:spPr>
        <a:xfrm>
          <a:off x="6226603" y="729117"/>
          <a:ext cx="648720" cy="648720"/>
        </a:xfrm>
        <a:prstGeom prst="downArrow">
          <a:avLst>
            <a:gd name="adj1" fmla="val 55000"/>
            <a:gd name="adj2" fmla="val 45000"/>
          </a:avLst>
        </a:prstGeom>
        <a:solidFill>
          <a:srgbClr val="FFFF00">
            <a:alpha val="90000"/>
          </a:srgbClr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900" kern="1200"/>
        </a:p>
      </dsp:txBody>
      <dsp:txXfrm>
        <a:off x="6372565" y="729117"/>
        <a:ext cx="356796" cy="488162"/>
      </dsp:txXfrm>
    </dsp:sp>
    <dsp:sp modelId="{32D6AB48-42A1-47C3-9CD0-413174DF0FBF}">
      <dsp:nvSpPr>
        <dsp:cNvPr id="0" name=""/>
        <dsp:cNvSpPr/>
      </dsp:nvSpPr>
      <dsp:spPr>
        <a:xfrm>
          <a:off x="6740020" y="1865763"/>
          <a:ext cx="648720" cy="648720"/>
        </a:xfrm>
        <a:prstGeom prst="downArrow">
          <a:avLst>
            <a:gd name="adj1" fmla="val 55000"/>
            <a:gd name="adj2" fmla="val 45000"/>
          </a:avLst>
        </a:prstGeom>
        <a:solidFill>
          <a:srgbClr val="FFFF00">
            <a:alpha val="90000"/>
          </a:srgbClr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900" kern="1200"/>
        </a:p>
      </dsp:txBody>
      <dsp:txXfrm>
        <a:off x="6885982" y="1865763"/>
        <a:ext cx="356796" cy="488162"/>
      </dsp:txXfrm>
    </dsp:sp>
    <dsp:sp modelId="{75F52E7C-8666-40FD-A1A3-C202293B5035}">
      <dsp:nvSpPr>
        <dsp:cNvPr id="0" name=""/>
        <dsp:cNvSpPr/>
      </dsp:nvSpPr>
      <dsp:spPr>
        <a:xfrm>
          <a:off x="7253437" y="2985775"/>
          <a:ext cx="648720" cy="648720"/>
        </a:xfrm>
        <a:prstGeom prst="downArrow">
          <a:avLst>
            <a:gd name="adj1" fmla="val 55000"/>
            <a:gd name="adj2" fmla="val 45000"/>
          </a:avLst>
        </a:prstGeom>
        <a:solidFill>
          <a:srgbClr val="FFFF00">
            <a:alpha val="90000"/>
          </a:srgbClr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900" kern="1200"/>
        </a:p>
      </dsp:txBody>
      <dsp:txXfrm>
        <a:off x="7399399" y="2985775"/>
        <a:ext cx="356796" cy="488162"/>
      </dsp:txXfrm>
    </dsp:sp>
    <dsp:sp modelId="{21B10C33-95DC-46B3-8E33-85E9F7DE0DC1}">
      <dsp:nvSpPr>
        <dsp:cNvPr id="0" name=""/>
        <dsp:cNvSpPr/>
      </dsp:nvSpPr>
      <dsp:spPr>
        <a:xfrm>
          <a:off x="7766854" y="4133511"/>
          <a:ext cx="648720" cy="648720"/>
        </a:xfrm>
        <a:prstGeom prst="downArrow">
          <a:avLst>
            <a:gd name="adj1" fmla="val 55000"/>
            <a:gd name="adj2" fmla="val 45000"/>
          </a:avLst>
        </a:prstGeom>
        <a:solidFill>
          <a:srgbClr val="FFFF00">
            <a:alpha val="90000"/>
          </a:srgbClr>
        </a:solidFill>
        <a:ln w="38100" cap="flat" cmpd="sng" algn="ctr">
          <a:solidFill>
            <a:scrgbClr r="0" g="0" b="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900" kern="1200"/>
        </a:p>
      </dsp:txBody>
      <dsp:txXfrm>
        <a:off x="7912816" y="4133511"/>
        <a:ext cx="356796" cy="4881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B428C3-243C-4C53-9526-BDCFBB964025}">
      <dsp:nvSpPr>
        <dsp:cNvPr id="0" name=""/>
        <dsp:cNvSpPr/>
      </dsp:nvSpPr>
      <dsp:spPr>
        <a:xfrm>
          <a:off x="-6350946" y="-971459"/>
          <a:ext cx="7559542" cy="7559542"/>
        </a:xfrm>
        <a:prstGeom prst="blockArc">
          <a:avLst>
            <a:gd name="adj1" fmla="val 18900000"/>
            <a:gd name="adj2" fmla="val 2700000"/>
            <a:gd name="adj3" fmla="val 286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40C20B-A23A-488E-AA5C-7EF117FE7A87}">
      <dsp:nvSpPr>
        <dsp:cNvPr id="0" name=""/>
        <dsp:cNvSpPr/>
      </dsp:nvSpPr>
      <dsp:spPr>
        <a:xfrm>
          <a:off x="632479" y="431806"/>
          <a:ext cx="7712748" cy="864061"/>
        </a:xfrm>
        <a:prstGeom prst="rect">
          <a:avLst/>
        </a:prstGeom>
        <a:solidFill>
          <a:schemeClr val="accent6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6"/>
        </a:fillRef>
        <a:effectRef idx="1">
          <a:schemeClr val="accent6"/>
        </a:effectRef>
        <a:fontRef idx="minor">
          <a:schemeClr val="lt1"/>
        </a:fontRef>
      </dsp:style>
      <dsp:txBody>
        <a:bodyPr spcFirstLastPara="0" vert="horz" wrap="square" lIns="685849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Académica </a:t>
          </a:r>
          <a:endParaRPr lang="es-MX" sz="3200" kern="1200" dirty="0"/>
        </a:p>
      </dsp:txBody>
      <dsp:txXfrm>
        <a:off x="632479" y="431806"/>
        <a:ext cx="7712748" cy="864061"/>
      </dsp:txXfrm>
    </dsp:sp>
    <dsp:sp modelId="{0F8ABB52-22A7-4725-9656-7CAB5B8CC4A2}">
      <dsp:nvSpPr>
        <dsp:cNvPr id="0" name=""/>
        <dsp:cNvSpPr/>
      </dsp:nvSpPr>
      <dsp:spPr>
        <a:xfrm>
          <a:off x="92440" y="323798"/>
          <a:ext cx="1080076" cy="108007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F57FAD-1B97-44A4-95B4-3ECF7490469E}">
      <dsp:nvSpPr>
        <dsp:cNvPr id="0" name=""/>
        <dsp:cNvSpPr/>
      </dsp:nvSpPr>
      <dsp:spPr>
        <a:xfrm>
          <a:off x="1127865" y="1728122"/>
          <a:ext cx="7217361" cy="864061"/>
        </a:xfrm>
        <a:prstGeom prst="rect">
          <a:avLst/>
        </a:prstGeom>
        <a:solidFill>
          <a:srgbClr val="00CCFF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5"/>
        </a:fillRef>
        <a:effectRef idx="1">
          <a:schemeClr val="accent5"/>
        </a:effectRef>
        <a:fontRef idx="minor">
          <a:schemeClr val="lt1"/>
        </a:fontRef>
      </dsp:style>
      <dsp:txBody>
        <a:bodyPr spcFirstLastPara="0" vert="horz" wrap="square" lIns="685849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Gestión Académica </a:t>
          </a:r>
          <a:endParaRPr lang="es-MX" sz="3200" kern="1200" dirty="0"/>
        </a:p>
      </dsp:txBody>
      <dsp:txXfrm>
        <a:off x="1127865" y="1728122"/>
        <a:ext cx="7217361" cy="864061"/>
      </dsp:txXfrm>
    </dsp:sp>
    <dsp:sp modelId="{80333A05-80CE-4F81-BC28-12653AF3D1CC}">
      <dsp:nvSpPr>
        <dsp:cNvPr id="0" name=""/>
        <dsp:cNvSpPr/>
      </dsp:nvSpPr>
      <dsp:spPr>
        <a:xfrm>
          <a:off x="587827" y="1620115"/>
          <a:ext cx="1080076" cy="1080076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6B6477-B14F-4423-A9EC-16BB77E554E1}">
      <dsp:nvSpPr>
        <dsp:cNvPr id="0" name=""/>
        <dsp:cNvSpPr/>
      </dsp:nvSpPr>
      <dsp:spPr>
        <a:xfrm>
          <a:off x="1127865" y="3024439"/>
          <a:ext cx="7217361" cy="864061"/>
        </a:xfrm>
        <a:prstGeom prst="rect">
          <a:avLst/>
        </a:prstGeom>
        <a:solidFill>
          <a:srgbClr val="CC3399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685849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Investigadora </a:t>
          </a:r>
          <a:endParaRPr lang="es-MX" sz="3200" kern="1200" dirty="0"/>
        </a:p>
      </dsp:txBody>
      <dsp:txXfrm>
        <a:off x="1127865" y="3024439"/>
        <a:ext cx="7217361" cy="864061"/>
      </dsp:txXfrm>
    </dsp:sp>
    <dsp:sp modelId="{C4E2343A-DC0B-4F97-A501-FE9941AF4B09}">
      <dsp:nvSpPr>
        <dsp:cNvPr id="0" name=""/>
        <dsp:cNvSpPr/>
      </dsp:nvSpPr>
      <dsp:spPr>
        <a:xfrm>
          <a:off x="587827" y="2916432"/>
          <a:ext cx="1080076" cy="1080076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B06A83-424E-4F08-AC15-DB6A348E3E57}">
      <dsp:nvSpPr>
        <dsp:cNvPr id="0" name=""/>
        <dsp:cNvSpPr/>
      </dsp:nvSpPr>
      <dsp:spPr>
        <a:xfrm>
          <a:off x="909714" y="4358464"/>
          <a:ext cx="7439793" cy="808830"/>
        </a:xfrm>
        <a:prstGeom prst="rect">
          <a:avLst/>
        </a:prstGeom>
        <a:solidFill>
          <a:schemeClr val="accent3"/>
        </a:solidFill>
        <a:ln w="38100" cap="flat" cmpd="sng" algn="ctr">
          <a:solidFill>
            <a:schemeClr val="lt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685849" tIns="81280" rIns="81280" bIns="8128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kern="1200" dirty="0" smtClean="0"/>
            <a:t>Transformadora de la práctica educativa</a:t>
          </a:r>
          <a:endParaRPr lang="es-MX" sz="3200" kern="1200" dirty="0"/>
        </a:p>
      </dsp:txBody>
      <dsp:txXfrm>
        <a:off x="909714" y="4358464"/>
        <a:ext cx="7439793" cy="808830"/>
      </dsp:txXfrm>
    </dsp:sp>
    <dsp:sp modelId="{7575E273-1F0C-4267-AB86-1284A0048088}">
      <dsp:nvSpPr>
        <dsp:cNvPr id="0" name=""/>
        <dsp:cNvSpPr/>
      </dsp:nvSpPr>
      <dsp:spPr>
        <a:xfrm>
          <a:off x="92440" y="4212748"/>
          <a:ext cx="1080076" cy="1080076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8D14ED-0E93-4FDA-9A55-0612BBF127D3}">
      <dsp:nvSpPr>
        <dsp:cNvPr id="0" name=""/>
        <dsp:cNvSpPr/>
      </dsp:nvSpPr>
      <dsp:spPr>
        <a:xfrm rot="16200000">
          <a:off x="504056" y="-504056"/>
          <a:ext cx="2736304" cy="3744416"/>
        </a:xfrm>
        <a:prstGeom prst="round1Rect">
          <a:avLst/>
        </a:prstGeom>
        <a:solidFill>
          <a:srgbClr val="FFC000"/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Diseñador y gestor del proceso </a:t>
          </a:r>
          <a:endParaRPr lang="es-MX" sz="3400" kern="1200" dirty="0"/>
        </a:p>
      </dsp:txBody>
      <dsp:txXfrm rot="5400000">
        <a:off x="-1" y="1"/>
        <a:ext cx="3744416" cy="2052228"/>
      </dsp:txXfrm>
    </dsp:sp>
    <dsp:sp modelId="{F512CFE1-0B43-4793-8108-C6738019C06C}">
      <dsp:nvSpPr>
        <dsp:cNvPr id="0" name=""/>
        <dsp:cNvSpPr/>
      </dsp:nvSpPr>
      <dsp:spPr>
        <a:xfrm>
          <a:off x="3744416" y="0"/>
          <a:ext cx="3744416" cy="2736304"/>
        </a:xfrm>
        <a:prstGeom prst="round1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>
          <a:bevelT w="63500" h="25400" prst="relaxedInset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Orientador personal </a:t>
          </a:r>
          <a:endParaRPr lang="es-MX" sz="3400" kern="1200" dirty="0"/>
        </a:p>
      </dsp:txBody>
      <dsp:txXfrm>
        <a:off x="3744416" y="0"/>
        <a:ext cx="3744416" cy="2052228"/>
      </dsp:txXfrm>
    </dsp:sp>
    <dsp:sp modelId="{A018AC93-287B-46C3-B552-38219538741C}">
      <dsp:nvSpPr>
        <dsp:cNvPr id="0" name=""/>
        <dsp:cNvSpPr/>
      </dsp:nvSpPr>
      <dsp:spPr>
        <a:xfrm rot="10800000">
          <a:off x="0" y="2736304"/>
          <a:ext cx="3744416" cy="2736304"/>
        </a:xfrm>
        <a:prstGeom prst="round1Rect">
          <a:avLst/>
        </a:prstGeom>
        <a:gradFill rotWithShape="1">
          <a:gsLst>
            <a:gs pos="0">
              <a:schemeClr val="accent3">
                <a:shade val="51000"/>
                <a:satMod val="130000"/>
              </a:schemeClr>
            </a:gs>
            <a:gs pos="80000">
              <a:schemeClr val="accent3">
                <a:shade val="93000"/>
                <a:satMod val="130000"/>
              </a:schemeClr>
            </a:gs>
            <a:gs pos="100000">
              <a:schemeClr val="accent3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Motivador y facilitador del proceso </a:t>
          </a:r>
          <a:endParaRPr lang="es-MX" sz="3400" kern="1200" dirty="0"/>
        </a:p>
      </dsp:txBody>
      <dsp:txXfrm rot="10800000">
        <a:off x="0" y="3420380"/>
        <a:ext cx="3744416" cy="2052228"/>
      </dsp:txXfrm>
    </dsp:sp>
    <dsp:sp modelId="{4D15844B-52FD-4FD8-9772-3D231D0DCCAB}">
      <dsp:nvSpPr>
        <dsp:cNvPr id="0" name=""/>
        <dsp:cNvSpPr/>
      </dsp:nvSpPr>
      <dsp:spPr>
        <a:xfrm rot="5400000">
          <a:off x="4248472" y="2232248"/>
          <a:ext cx="2736304" cy="3744416"/>
        </a:xfrm>
        <a:prstGeom prst="round1Rect">
          <a:avLst/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7800000"/>
          </a:lightRig>
        </a:scene3d>
        <a:sp3d>
          <a:bevelT w="139700" h="1397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241808" tIns="241808" rIns="241808" bIns="241808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Supervisor y evaluador </a:t>
          </a:r>
          <a:endParaRPr lang="es-MX" sz="3400" kern="1200" dirty="0"/>
        </a:p>
      </dsp:txBody>
      <dsp:txXfrm rot="-5400000">
        <a:off x="3744416" y="3420380"/>
        <a:ext cx="3744416" cy="2052228"/>
      </dsp:txXfrm>
    </dsp:sp>
    <dsp:sp modelId="{D103EAC2-E1BE-4702-B682-204BFAEE1272}">
      <dsp:nvSpPr>
        <dsp:cNvPr id="0" name=""/>
        <dsp:cNvSpPr/>
      </dsp:nvSpPr>
      <dsp:spPr>
        <a:xfrm>
          <a:off x="2621091" y="2052228"/>
          <a:ext cx="2246649" cy="1368152"/>
        </a:xfrm>
        <a:prstGeom prst="roundRect">
          <a:avLst/>
        </a:prstGeom>
        <a:solidFill>
          <a:schemeClr val="lt1"/>
        </a:solidFill>
        <a:ln w="25400" cap="flat" cmpd="sng" algn="ctr">
          <a:solidFill>
            <a:srgbClr val="FFC00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b="1" kern="1200" dirty="0" smtClean="0"/>
            <a:t>Funciones </a:t>
          </a:r>
          <a:endParaRPr lang="es-MX" sz="3400" b="1" kern="1200" dirty="0"/>
        </a:p>
      </dsp:txBody>
      <dsp:txXfrm>
        <a:off x="2687879" y="2119016"/>
        <a:ext cx="2113073" cy="12345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C68A3-E7C2-4762-B549-3639A3E69E4D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480AB-7192-4E23-87AF-1E2336DBE9F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6852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480AB-7192-4E23-87AF-1E2336DBE9FB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70035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480AB-7192-4E23-87AF-1E2336DBE9FB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5342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01E1-E0C1-4153-A2A9-27464D1D11B6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DE2D-15D3-4423-A673-2C4DF2AF90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2481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01E1-E0C1-4153-A2A9-27464D1D11B6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DE2D-15D3-4423-A673-2C4DF2AF90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2101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01E1-E0C1-4153-A2A9-27464D1D11B6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DE2D-15D3-4423-A673-2C4DF2AF90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0913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01E1-E0C1-4153-A2A9-27464D1D11B6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DE2D-15D3-4423-A673-2C4DF2AF90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95432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01E1-E0C1-4153-A2A9-27464D1D11B6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DE2D-15D3-4423-A673-2C4DF2AF90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52380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01E1-E0C1-4153-A2A9-27464D1D11B6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DE2D-15D3-4423-A673-2C4DF2AF90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74546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01E1-E0C1-4153-A2A9-27464D1D11B6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DE2D-15D3-4423-A673-2C4DF2AF90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7246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01E1-E0C1-4153-A2A9-27464D1D11B6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DE2D-15D3-4423-A673-2C4DF2AF90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0929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01E1-E0C1-4153-A2A9-27464D1D11B6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DE2D-15D3-4423-A673-2C4DF2AF90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9993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01E1-E0C1-4153-A2A9-27464D1D11B6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DE2D-15D3-4423-A673-2C4DF2AF90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7999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A01E1-E0C1-4153-A2A9-27464D1D11B6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1DE2D-15D3-4423-A673-2C4DF2AF90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2878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A01E1-E0C1-4153-A2A9-27464D1D11B6}" type="datetimeFigureOut">
              <a:rPr lang="es-MX" smtClean="0"/>
              <a:t>28/03/2015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1DE2D-15D3-4423-A673-2C4DF2AF902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7447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8064896" cy="5832648"/>
          </a:xfrm>
        </p:spPr>
        <p:txBody>
          <a:bodyPr>
            <a:noAutofit/>
          </a:bodyPr>
          <a:lstStyle/>
          <a:p>
            <a:r>
              <a:rPr lang="en-US" sz="5400" dirty="0" smtClean="0">
                <a:ln w="0"/>
                <a:effectLst>
                  <a:glow rad="101600">
                    <a:srgbClr val="00B0F0">
                      <a:alpha val="60000"/>
                    </a:srgb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 PROFESOR Y EL FORMADOR EN LOS SISTEMAS DIGITALES DE ENSEÑANZA Y APRENDIZAJE</a:t>
            </a:r>
            <a:endParaRPr lang="es-MX" sz="5400" dirty="0">
              <a:ln w="0"/>
              <a:effectLst>
                <a:glow rad="101600">
                  <a:srgbClr val="00B0F0">
                    <a:alpha val="60000"/>
                  </a:srgb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3 Marco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543"/>
            </a:avLst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30267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516" y="2147011"/>
            <a:ext cx="2260865" cy="3944470"/>
          </a:xfrm>
          <a:prstGeom prst="rect">
            <a:avLst/>
          </a:prstGeom>
        </p:spPr>
      </p:pic>
      <p:sp>
        <p:nvSpPr>
          <p:cNvPr id="25" name="Rectángulo 24"/>
          <p:cNvSpPr/>
          <p:nvPr/>
        </p:nvSpPr>
        <p:spPr>
          <a:xfrm>
            <a:off x="2902387" y="2472862"/>
            <a:ext cx="6153653" cy="64807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7432" indent="0" algn="just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Dinamizar grupos para el aprendizaje colaborativo</a:t>
            </a:r>
          </a:p>
        </p:txBody>
      </p:sp>
      <p:sp>
        <p:nvSpPr>
          <p:cNvPr id="15" name="Rectángulo 14"/>
          <p:cNvSpPr/>
          <p:nvPr/>
        </p:nvSpPr>
        <p:spPr>
          <a:xfrm>
            <a:off x="2902388" y="3552982"/>
            <a:ext cx="6153652" cy="648072"/>
          </a:xfrm>
          <a:prstGeom prst="rect">
            <a:avLst/>
          </a:prstGeom>
          <a:solidFill>
            <a:srgbClr val="FF6699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7432" indent="0" algn="just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Observar con actitud positiva</a:t>
            </a:r>
          </a:p>
        </p:txBody>
      </p:sp>
      <p:sp>
        <p:nvSpPr>
          <p:cNvPr id="21" name="Rectángulo 20"/>
          <p:cNvSpPr/>
          <p:nvPr/>
        </p:nvSpPr>
        <p:spPr>
          <a:xfrm>
            <a:off x="2922712" y="4689140"/>
            <a:ext cx="6153653" cy="6480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7432" indent="0" algn="just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Integrar las tecnologías en los diseños curriculares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2922712" y="6093296"/>
            <a:ext cx="6221288" cy="637526"/>
          </a:xfrm>
          <a:prstGeom prst="rect">
            <a:avLst/>
          </a:prstGeom>
          <a:solidFill>
            <a:srgbClr val="2CF436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7432" indent="0" algn="just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es-MX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Utilizar </a:t>
            </a: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recursos didácticos e instrumentos para la gestión del conocimiento.</a:t>
            </a:r>
          </a:p>
        </p:txBody>
      </p:sp>
      <p:sp>
        <p:nvSpPr>
          <p:cNvPr id="4" name="Rectángulo 3"/>
          <p:cNvSpPr/>
          <p:nvPr/>
        </p:nvSpPr>
        <p:spPr>
          <a:xfrm>
            <a:off x="2879303" y="1356738"/>
            <a:ext cx="6176737" cy="648072"/>
          </a:xfrm>
          <a:prstGeom prst="rect">
            <a:avLst/>
          </a:prstGeom>
          <a:solidFill>
            <a:srgbClr val="00CCFF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7432" indent="0" algn="just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es-MX" sz="2400" dirty="0">
                <a:latin typeface="Arial" panose="020B0604020202020204" pitchFamily="34" charset="0"/>
                <a:cs typeface="Arial" panose="020B0604020202020204" pitchFamily="34" charset="0"/>
              </a:rPr>
              <a:t>Búsqueda de información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s-MX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Capacitación de los docentes E-D</a:t>
            </a:r>
            <a:endParaRPr lang="es-MX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Conector recto 11"/>
          <p:cNvCxnSpPr/>
          <p:nvPr/>
        </p:nvCxnSpPr>
        <p:spPr>
          <a:xfrm>
            <a:off x="2397969" y="1592796"/>
            <a:ext cx="0" cy="481926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0" y="1618348"/>
            <a:ext cx="241176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>
            <a:off x="2392171" y="1680774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>
            <a:off x="2411760" y="2636912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>
            <a:off x="2392171" y="3882099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>
            <a:off x="2411760" y="5013176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>
            <a:off x="2392171" y="6412059"/>
            <a:ext cx="36004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CuadroTexto 22"/>
          <p:cNvSpPr txBox="1"/>
          <p:nvPr/>
        </p:nvSpPr>
        <p:spPr>
          <a:xfrm>
            <a:off x="0" y="1156683"/>
            <a:ext cx="2815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Capacitación en: </a:t>
            </a:r>
            <a:endParaRPr lang="es-MX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489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5" grpId="0" animBg="1"/>
      <p:bldP spid="21" grpId="0" animBg="1"/>
      <p:bldP spid="22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s-MX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Conclusiones</a:t>
            </a:r>
            <a:endParaRPr lang="es-MX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60163" y="1312788"/>
            <a:ext cx="7848872" cy="1872208"/>
          </a:xfrm>
        </p:spPr>
        <p:txBody>
          <a:bodyPr>
            <a:noAutofit/>
          </a:bodyPr>
          <a:lstStyle/>
          <a:p>
            <a:pPr marL="27432" lvl="0" indent="0" algn="just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Las Tecnologías de la Información y la Comunicación  han hecho posible la aparición de nuevos escenarios y formas de educar que exigen diferentes estrategias docentes y nuevos métodos que aumenten la calidad del aprendizaje.</a:t>
            </a:r>
          </a:p>
          <a:p>
            <a:pPr marL="27432" lvl="0" indent="0" algn="just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" lvl="0" indent="0" algn="just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El profesionista a distancia  deberá desarrollar  ciertas competencias que le permitirán llevar a cabo su función desde otra perspectiva, principalmente en entornos a distancia y virtuales.</a:t>
            </a:r>
          </a:p>
          <a:p>
            <a:pPr marL="27432" lvl="0" indent="0" algn="just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" lvl="0" indent="0" algn="just" fontAlgn="base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Todo educador a distancia deberá enfrentarse a transformaciones para dar respuesta a los retos del futuro.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lipse 3"/>
          <p:cNvSpPr/>
          <p:nvPr/>
        </p:nvSpPr>
        <p:spPr>
          <a:xfrm>
            <a:off x="295513" y="1530882"/>
            <a:ext cx="324036" cy="288032"/>
          </a:xfrm>
          <a:prstGeom prst="ellipse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Elipse 4"/>
          <p:cNvSpPr/>
          <p:nvPr/>
        </p:nvSpPr>
        <p:spPr>
          <a:xfrm>
            <a:off x="295513" y="5877272"/>
            <a:ext cx="324036" cy="288032"/>
          </a:xfrm>
          <a:prstGeom prst="ellipse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Elipse 5"/>
          <p:cNvSpPr/>
          <p:nvPr/>
        </p:nvSpPr>
        <p:spPr>
          <a:xfrm>
            <a:off x="295513" y="3933056"/>
            <a:ext cx="324036" cy="288032"/>
          </a:xfrm>
          <a:prstGeom prst="ellipse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0882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s-MX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Bibliografía</a:t>
            </a:r>
            <a:endParaRPr lang="es-MX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628800"/>
            <a:ext cx="7704856" cy="1872208"/>
          </a:xfrm>
        </p:spPr>
        <p:txBody>
          <a:bodyPr>
            <a:noAutofit/>
          </a:bodyPr>
          <a:lstStyle/>
          <a:p>
            <a:pPr marL="27432" lvl="0" indent="0" algn="just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García  </a:t>
            </a:r>
            <a:r>
              <a:rPr lang="es-MX" sz="2000" dirty="0" err="1">
                <a:latin typeface="Arial" panose="020B0604020202020204" pitchFamily="34" charset="0"/>
                <a:cs typeface="Arial" panose="020B0604020202020204" pitchFamily="34" charset="0"/>
              </a:rPr>
              <a:t>Aretio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, Lorenzo, Martha Ruiz Corbella, Daniel Domínguez </a:t>
            </a:r>
            <a:r>
              <a:rPr lang="es-MX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Figaredo</a:t>
            </a:r>
            <a:r>
              <a:rPr lang="es-MX" sz="2000" dirty="0" err="1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s-MX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la educación a distancia a la educación virtual” ,Ariel 2007 </a:t>
            </a:r>
          </a:p>
          <a:p>
            <a:pPr marL="27432" lvl="0" indent="0" algn="just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" lvl="0" indent="0" algn="just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endParaRPr lang="es-MX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" lvl="0" indent="0" algn="just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Gilbert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, M. (2000) El Profesor del siglo XXI: De transmisor de contenidos a guía del ciberespacio. </a:t>
            </a:r>
            <a:b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" lvl="0" indent="0" algn="just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J.CABERO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"Las nuevas Tecnologías para la mejora Educativa".</a:t>
            </a:r>
            <a:b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(pp. 315-330) Sevilla </a:t>
            </a:r>
            <a:r>
              <a:rPr lang="es-MX" sz="2000" dirty="0" err="1">
                <a:latin typeface="Arial" panose="020B0604020202020204" pitchFamily="34" charset="0"/>
                <a:cs typeface="Arial" panose="020B0604020202020204" pitchFamily="34" charset="0"/>
              </a:rPr>
              <a:t>Kronos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b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Pérez Gómez, A.I. (1998) "La cultura escolar en la sociedad neoliberal". Madrid: Editorial Morata.</a:t>
            </a:r>
            <a:b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" lvl="0" indent="0" algn="just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endParaRPr lang="es-MX" sz="1800" dirty="0"/>
          </a:p>
        </p:txBody>
      </p:sp>
    </p:spTree>
    <p:extLst>
      <p:ext uri="{BB962C8B-B14F-4D97-AF65-F5344CB8AC3E}">
        <p14:creationId xmlns:p14="http://schemas.microsoft.com/office/powerpoint/2010/main" val="35793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08720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s-MX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 docente ¿Instructor o  educador?</a:t>
            </a:r>
            <a:endParaRPr lang="es-MX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onector"/>
          <p:cNvSpPr/>
          <p:nvPr/>
        </p:nvSpPr>
        <p:spPr>
          <a:xfrm>
            <a:off x="225547" y="1665722"/>
            <a:ext cx="432048" cy="432048"/>
          </a:xfrm>
          <a:prstGeom prst="flowChartConnector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5850621" y="6265334"/>
            <a:ext cx="26166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Mediador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47" y="4540370"/>
            <a:ext cx="2258221" cy="2248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998145" y="1665722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Agente fundamental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Conector"/>
          <p:cNvSpPr/>
          <p:nvPr/>
        </p:nvSpPr>
        <p:spPr>
          <a:xfrm>
            <a:off x="1298986" y="2708920"/>
            <a:ext cx="432048" cy="432048"/>
          </a:xfrm>
          <a:prstGeom prst="flowChartConnector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757" y="3737432"/>
            <a:ext cx="549275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8 CuadroTexto"/>
          <p:cNvSpPr txBox="1"/>
          <p:nvPr/>
        </p:nvSpPr>
        <p:spPr>
          <a:xfrm>
            <a:off x="2219257" y="2530888"/>
            <a:ext cx="4939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Centro de la acción educativa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2951312" y="3735035"/>
            <a:ext cx="61926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Fuente principal de la generación del aprendizaje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405646" y="5096595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dirty="0" smtClean="0">
                <a:latin typeface="Arial" pitchFamily="34" charset="0"/>
                <a:cs typeface="Arial" pitchFamily="34" charset="0"/>
              </a:rPr>
              <a:t>Guía</a:t>
            </a:r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6298306"/>
            <a:ext cx="549275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118011"/>
            <a:ext cx="549275" cy="554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13 CuadroTexto"/>
          <p:cNvSpPr txBox="1"/>
          <p:nvPr/>
        </p:nvSpPr>
        <p:spPr>
          <a:xfrm>
            <a:off x="6228184" y="1173860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Educador</a:t>
            </a:r>
            <a:endParaRPr lang="es-MX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26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/>
      <p:bldP spid="10" grpId="0" animBg="1"/>
      <p:bldP spid="9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s-MX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 perfil del docente profesional</a:t>
            </a:r>
            <a:endParaRPr lang="es-MX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185265147"/>
              </p:ext>
            </p:extLst>
          </p:nvPr>
        </p:nvGraphicFramePr>
        <p:xfrm>
          <a:off x="107504" y="1052736"/>
          <a:ext cx="8928992" cy="5805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ángulo 6"/>
          <p:cNvSpPr/>
          <p:nvPr/>
        </p:nvSpPr>
        <p:spPr>
          <a:xfrm>
            <a:off x="1979712" y="3789040"/>
            <a:ext cx="3888432" cy="1080120"/>
          </a:xfrm>
          <a:prstGeom prst="rect">
            <a:avLst/>
          </a:prstGeom>
          <a:solidFill>
            <a:srgbClr val="FFC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Compromiso</a:t>
            </a:r>
            <a:endParaRPr lang="es-MX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795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r>
              <a:rPr lang="es-MX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Competencias y conocimiento del perfil del profesional</a:t>
            </a:r>
            <a:endParaRPr lang="es-MX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27148045"/>
              </p:ext>
            </p:extLst>
          </p:nvPr>
        </p:nvGraphicFramePr>
        <p:xfrm>
          <a:off x="179512" y="1052736"/>
          <a:ext cx="8856984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7352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r>
              <a:rPr lang="es-MX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Responsables para lograr acciones formativas</a:t>
            </a:r>
            <a:endParaRPr lang="es-MX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828847270"/>
              </p:ext>
            </p:extLst>
          </p:nvPr>
        </p:nvGraphicFramePr>
        <p:xfrm>
          <a:off x="107504" y="1124745"/>
          <a:ext cx="8928992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5161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17" y="4661693"/>
            <a:ext cx="2143125" cy="2143125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039" y="1035626"/>
            <a:ext cx="2348426" cy="1664847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s-MX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Evolución de la E-D (Generaciones)</a:t>
            </a:r>
            <a:endParaRPr lang="es-MX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lecha izquierda y derecha 3"/>
          <p:cNvSpPr/>
          <p:nvPr/>
        </p:nvSpPr>
        <p:spPr>
          <a:xfrm>
            <a:off x="0" y="3140968"/>
            <a:ext cx="9144000" cy="1440160"/>
          </a:xfrm>
          <a:prstGeom prst="leftRightArrow">
            <a:avLst/>
          </a:prstGeom>
          <a:solidFill>
            <a:srgbClr val="00CCFF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CuadroTexto 4"/>
          <p:cNvSpPr txBox="1"/>
          <p:nvPr/>
        </p:nvSpPr>
        <p:spPr>
          <a:xfrm>
            <a:off x="219555" y="1206331"/>
            <a:ext cx="3230325" cy="1323439"/>
          </a:xfrm>
          <a:prstGeom prst="rect">
            <a:avLst/>
          </a:prstGeom>
          <a:solidFill>
            <a:srgbClr val="EEEE12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Apoyada en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tecnologías transmisoras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, el diseño y la mediación del aprendizaje</a:t>
            </a:r>
          </a:p>
        </p:txBody>
      </p:sp>
      <p:cxnSp>
        <p:nvCxnSpPr>
          <p:cNvPr id="7" name="Conector recto 6"/>
          <p:cNvCxnSpPr>
            <a:stCxn id="5" idx="2"/>
          </p:cNvCxnSpPr>
          <p:nvPr/>
        </p:nvCxnSpPr>
        <p:spPr>
          <a:xfrm>
            <a:off x="1834718" y="2529770"/>
            <a:ext cx="0" cy="98081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/>
          <p:cNvSpPr txBox="1"/>
          <p:nvPr/>
        </p:nvSpPr>
        <p:spPr>
          <a:xfrm>
            <a:off x="971600" y="3505651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Primera generación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417575" y="3501008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Segunda generación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5868144" y="3501008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Tercera generación</a:t>
            </a:r>
            <a:endParaRPr lang="es-MX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Conector recto 10"/>
          <p:cNvCxnSpPr/>
          <p:nvPr/>
        </p:nvCxnSpPr>
        <p:spPr>
          <a:xfrm flipH="1">
            <a:off x="1853798" y="4208894"/>
            <a:ext cx="0" cy="72472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/>
          <p:cNvSpPr txBox="1"/>
          <p:nvPr/>
        </p:nvSpPr>
        <p:spPr>
          <a:xfrm>
            <a:off x="3059832" y="5301208"/>
            <a:ext cx="3024336" cy="1323439"/>
          </a:xfrm>
          <a:prstGeom prst="rect">
            <a:avLst/>
          </a:prstGeom>
          <a:solidFill>
            <a:srgbClr val="FF6699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7432" lvl="0" indent="0" algn="just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 incorporan cintas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audio, videos y programas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de ordenador.</a:t>
            </a:r>
          </a:p>
        </p:txBody>
      </p:sp>
      <p:cxnSp>
        <p:nvCxnSpPr>
          <p:cNvPr id="13" name="Conector recto 12"/>
          <p:cNvCxnSpPr>
            <a:stCxn id="4" idx="5"/>
          </p:cNvCxnSpPr>
          <p:nvPr/>
        </p:nvCxnSpPr>
        <p:spPr>
          <a:xfrm flipH="1">
            <a:off x="4540370" y="4221088"/>
            <a:ext cx="0" cy="10801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/>
          <p:cNvSpPr txBox="1"/>
          <p:nvPr/>
        </p:nvSpPr>
        <p:spPr>
          <a:xfrm>
            <a:off x="5983121" y="1415049"/>
            <a:ext cx="3024336" cy="707886"/>
          </a:xfrm>
          <a:prstGeom prst="rect">
            <a:avLst/>
          </a:prstGeom>
          <a:solidFill>
            <a:srgbClr val="2CF436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7432" lvl="0" indent="0" algn="just" fontAlgn="base"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None/>
              <a:defRPr/>
            </a:pP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 expandió en </a:t>
            </a:r>
            <a:r>
              <a:rPr lang="es-MX" sz="2000" dirty="0">
                <a:latin typeface="Arial" panose="020B0604020202020204" pitchFamily="34" charset="0"/>
                <a:cs typeface="Arial" panose="020B0604020202020204" pitchFamily="34" charset="0"/>
              </a:rPr>
              <a:t>el mercado </a:t>
            </a:r>
            <a:r>
              <a:rPr lang="es-MX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las TIC</a:t>
            </a:r>
            <a:endParaRPr lang="es-MX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Conector recto 15"/>
          <p:cNvCxnSpPr/>
          <p:nvPr/>
        </p:nvCxnSpPr>
        <p:spPr>
          <a:xfrm>
            <a:off x="7027152" y="2181637"/>
            <a:ext cx="0" cy="131937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7027152" y="4221088"/>
            <a:ext cx="0" cy="6762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 flipH="1">
            <a:off x="4540370" y="2776285"/>
            <a:ext cx="0" cy="74824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5073" y="4628920"/>
            <a:ext cx="1535787" cy="2050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54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s-MX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Funciones de los profesionales de la E-D</a:t>
            </a:r>
            <a:endParaRPr lang="es-MX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265611210"/>
              </p:ext>
            </p:extLst>
          </p:nvPr>
        </p:nvGraphicFramePr>
        <p:xfrm>
          <a:off x="467544" y="908720"/>
          <a:ext cx="8424936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736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2"/>
          <a:srcRect b="18836"/>
          <a:stretch/>
        </p:blipFill>
        <p:spPr>
          <a:xfrm>
            <a:off x="2165167" y="5152023"/>
            <a:ext cx="1692035" cy="170597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r="7834"/>
          <a:stretch/>
        </p:blipFill>
        <p:spPr>
          <a:xfrm>
            <a:off x="56917" y="3646141"/>
            <a:ext cx="1958155" cy="1618728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s-MX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Competencias de los profesionales</a:t>
            </a:r>
            <a:endParaRPr lang="es-MX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0" y="1018214"/>
            <a:ext cx="2664296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MX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Fundamentos teóricos </a:t>
            </a:r>
            <a:endParaRPr lang="es-MX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95536" y="1519014"/>
            <a:ext cx="266429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Metodología  </a:t>
            </a:r>
            <a:endParaRPr lang="es-MX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778980" y="2014198"/>
            <a:ext cx="266429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Diseño curricular  </a:t>
            </a:r>
            <a:endParaRPr lang="es-MX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1083847" y="2493242"/>
            <a:ext cx="266429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Teorías de aprendizaje </a:t>
            </a:r>
            <a:endParaRPr lang="es-MX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547664" y="2999656"/>
            <a:ext cx="2664296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Psicología evolutiva </a:t>
            </a:r>
            <a:endParaRPr lang="es-MX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2111128" y="3479538"/>
            <a:ext cx="2664296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Planificación  </a:t>
            </a:r>
            <a:endParaRPr lang="es-MX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2872043" y="3975712"/>
            <a:ext cx="2664296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latin typeface="Aharoni" panose="02010803020104030203" pitchFamily="2" charset="-79"/>
                <a:cs typeface="Aharoni" panose="02010803020104030203" pitchFamily="2" charset="-79"/>
              </a:rPr>
              <a:t>Diseño y elaboración de recursos </a:t>
            </a:r>
            <a:endParaRPr lang="es-MX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3635896" y="4711377"/>
            <a:ext cx="2664296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Evaluación de contenidos </a:t>
            </a:r>
            <a:endParaRPr lang="es-MX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4486901" y="5447041"/>
            <a:ext cx="2664296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Uso de las TIC</a:t>
            </a:r>
            <a:endParaRPr lang="es-MX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5536339" y="5998041"/>
            <a:ext cx="2664296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Contenidos de la materia </a:t>
            </a:r>
            <a:endParaRPr lang="es-MX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5101" y="3368988"/>
            <a:ext cx="2438400" cy="1876425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1" y="1519014"/>
            <a:ext cx="1739598" cy="1794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656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s-MX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Función orientadora del tutor en sistemas digitales</a:t>
            </a:r>
            <a:endParaRPr lang="es-MX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929058672"/>
              </p:ext>
            </p:extLst>
          </p:nvPr>
        </p:nvGraphicFramePr>
        <p:xfrm>
          <a:off x="1043608" y="1268760"/>
          <a:ext cx="7488832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65311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416</Words>
  <Application>Microsoft Office PowerPoint</Application>
  <PresentationFormat>Presentación en pantalla (4:3)</PresentationFormat>
  <Paragraphs>77</Paragraphs>
  <Slides>12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EL PROFESOR Y EL FORMADOR EN LOS SISTEMAS DIGITALES DE ENSEÑANZA Y APRENDIZAJE</vt:lpstr>
      <vt:lpstr>El docente ¿Instructor o  educador?</vt:lpstr>
      <vt:lpstr>El perfil del docente profesional</vt:lpstr>
      <vt:lpstr>Competencias y conocimiento del perfil del profesional</vt:lpstr>
      <vt:lpstr>Responsables para lograr acciones formativas</vt:lpstr>
      <vt:lpstr>Evolución de la E-D (Generaciones)</vt:lpstr>
      <vt:lpstr>Funciones de los profesionales de la E-D</vt:lpstr>
      <vt:lpstr>Competencias de los profesionales</vt:lpstr>
      <vt:lpstr>Función orientadora del tutor en sistemas digitales</vt:lpstr>
      <vt:lpstr>Capacitación de los docentes E-D</vt:lpstr>
      <vt:lpstr>Conclusiones</vt:lpstr>
      <vt:lpstr>Bibliografía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PROFESOR Y EL FORMADOR EN LOS SISTEMAS DIGITALES DE ENSEÑANZA Y APRENDIZAJE</dc:title>
  <dc:creator>juan1</dc:creator>
  <cp:lastModifiedBy>juan1</cp:lastModifiedBy>
  <cp:revision>48</cp:revision>
  <dcterms:created xsi:type="dcterms:W3CDTF">2015-03-22T19:18:30Z</dcterms:created>
  <dcterms:modified xsi:type="dcterms:W3CDTF">2015-03-29T05:33:51Z</dcterms:modified>
</cp:coreProperties>
</file>