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8618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4029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8267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2709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95247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62080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8204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4406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7809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68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997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08746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6252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3898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032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9822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5EE87-8AE7-4FFE-BA0E-708AA2797852}" type="datetimeFigureOut">
              <a:rPr lang="es-MX" smtClean="0"/>
              <a:t>24/02/2015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20B7E1E-8441-4766-8577-7711CBE2A0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246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8028" y="2425999"/>
            <a:ext cx="1672771" cy="4270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CuadroTexto 4"/>
          <p:cNvSpPr txBox="1"/>
          <p:nvPr/>
        </p:nvSpPr>
        <p:spPr>
          <a:xfrm>
            <a:off x="2019300" y="129275"/>
            <a:ext cx="7353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</a:rPr>
              <a:t>UNIVERSIDAD AUTONÓMA DE TLAXCALA</a:t>
            </a:r>
          </a:p>
          <a:p>
            <a:pPr algn="ctr"/>
            <a:r>
              <a:rPr lang="es-MX" sz="2800" b="1" dirty="0" smtClean="0">
                <a:solidFill>
                  <a:srgbClr val="C00000"/>
                </a:solidFill>
              </a:rPr>
              <a:t>FAC. CIENCIAS DE LA EDUCACIÓN</a:t>
            </a:r>
          </a:p>
          <a:p>
            <a:pPr algn="ctr"/>
            <a:r>
              <a:rPr lang="es-MX" sz="2800" b="1" dirty="0" smtClean="0">
                <a:solidFill>
                  <a:srgbClr val="C00000"/>
                </a:solidFill>
              </a:rPr>
              <a:t>LIC. CIENCIAS DE LA EDUCACIÓN </a:t>
            </a:r>
            <a:endParaRPr lang="es-MX" sz="2800" b="1" dirty="0">
              <a:solidFill>
                <a:srgbClr val="C00000"/>
              </a:solidFill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247900" y="2951172"/>
            <a:ext cx="457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/>
              <a:t>¡¡Hola!! Soy </a:t>
            </a:r>
            <a:r>
              <a:rPr lang="es-MX" sz="3600" dirty="0" err="1" smtClean="0"/>
              <a:t>Yazmin</a:t>
            </a:r>
            <a:r>
              <a:rPr lang="es-MX" sz="3600" dirty="0" smtClean="0"/>
              <a:t> </a:t>
            </a:r>
            <a:r>
              <a:rPr lang="es-MX" sz="3600" dirty="0" err="1" smtClean="0"/>
              <a:t>Xochitiotzi</a:t>
            </a:r>
            <a:r>
              <a:rPr lang="es-MX" sz="3600" dirty="0" smtClean="0"/>
              <a:t> Conde del grupo 300-A</a:t>
            </a:r>
            <a:endParaRPr lang="es-MX" sz="3600" dirty="0"/>
          </a:p>
        </p:txBody>
      </p:sp>
      <p:sp>
        <p:nvSpPr>
          <p:cNvPr id="8" name="CuadroTexto 7"/>
          <p:cNvSpPr txBox="1"/>
          <p:nvPr/>
        </p:nvSpPr>
        <p:spPr>
          <a:xfrm>
            <a:off x="2738664" y="1779668"/>
            <a:ext cx="5365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/>
              <a:t>EDUCACIÓN A DISTANCIA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309" y="0"/>
            <a:ext cx="1347591" cy="2102834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4"/>
          <a:srcRect l="23063" r="554" b="5357"/>
          <a:stretch/>
        </p:blipFill>
        <p:spPr>
          <a:xfrm>
            <a:off x="88900" y="4938571"/>
            <a:ext cx="3860800" cy="1614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47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3063" r="554" b="5357"/>
          <a:stretch/>
        </p:blipFill>
        <p:spPr>
          <a:xfrm>
            <a:off x="5905500" y="4165600"/>
            <a:ext cx="5257800" cy="26924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879929" y="5196890"/>
            <a:ext cx="63881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spc="1000" dirty="0" smtClean="0"/>
              <a:t>Bienvenidos a mi portafolio de evidencias </a:t>
            </a:r>
            <a:r>
              <a:rPr lang="es-MX" sz="3600" dirty="0" smtClean="0"/>
              <a:t> 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182955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115</TotalTime>
  <Words>35</Words>
  <Application>Microsoft Office PowerPoint</Application>
  <PresentationFormat>Panorámica</PresentationFormat>
  <Paragraphs>6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Faceta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compu04</dc:creator>
  <cp:lastModifiedBy>compu04</cp:lastModifiedBy>
  <cp:revision>5</cp:revision>
  <dcterms:created xsi:type="dcterms:W3CDTF">2015-02-24T15:16:16Z</dcterms:created>
  <dcterms:modified xsi:type="dcterms:W3CDTF">2015-02-24T17:11:54Z</dcterms:modified>
</cp:coreProperties>
</file>