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4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4067" r:id="rId1"/>
    <p:sldMasterId id="2147484084" r:id="rId2"/>
    <p:sldMasterId id="2147484102" r:id="rId3"/>
    <p:sldMasterId id="2147484114" r:id="rId4"/>
    <p:sldMasterId id="2147484126" r:id="rId5"/>
  </p:sldMasterIdLst>
  <p:sldIdLst>
    <p:sldId id="273" r:id="rId6"/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6" r:id="rId16"/>
    <p:sldId id="274" r:id="rId17"/>
    <p:sldId id="275" r:id="rId18"/>
    <p:sldId id="276" r:id="rId19"/>
    <p:sldId id="277" r:id="rId20"/>
    <p:sldId id="279" r:id="rId21"/>
    <p:sldId id="267" r:id="rId22"/>
    <p:sldId id="268" r:id="rId23"/>
    <p:sldId id="269" r:id="rId24"/>
    <p:sldId id="270" r:id="rId25"/>
    <p:sldId id="271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5" autoAdjust="0"/>
    <p:restoredTop sz="94660"/>
  </p:normalViewPr>
  <p:slideViewPr>
    <p:cSldViewPr snapToGrid="0">
      <p:cViewPr>
        <p:scale>
          <a:sx n="50" d="100"/>
          <a:sy n="50" d="100"/>
        </p:scale>
        <p:origin x="-56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7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EB9D5-7E1A-4433-8B21-2237CC26FA2C}" type="datetimeFigureOut">
              <a:rPr lang="en-US" smtClean="0"/>
              <a:t>2/24/2015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1475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516DA-9D86-4E1E-A623-C11F9F74EB59}" type="datetimeFigureOut">
              <a:rPr lang="en-US" smtClean="0"/>
              <a:t>2/24/2015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7320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5" y="609600"/>
            <a:ext cx="809413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516DA-9D86-4E1E-A623-C11F9F74EB59}" type="datetimeFigureOut">
              <a:rPr lang="en-US" smtClean="0"/>
              <a:t>2/24/2015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1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46235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516DA-9D86-4E1E-A623-C11F9F74EB59}" type="datetimeFigureOut">
              <a:rPr lang="en-US" smtClean="0"/>
              <a:t>2/24/2015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5756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5" y="609600"/>
            <a:ext cx="809413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516DA-9D86-4E1E-A623-C11F9F74EB59}" type="datetimeFigureOut">
              <a:rPr lang="en-US" smtClean="0"/>
              <a:t>2/24/2015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1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09760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516DA-9D86-4E1E-A623-C11F9F74EB59}" type="datetimeFigureOut">
              <a:rPr lang="en-US" smtClean="0"/>
              <a:t>2/24/2015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209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98A19-B9D6-4696-A74D-9FEF900C8B6A}" type="datetimeFigureOut">
              <a:rPr lang="en-US" smtClean="0"/>
              <a:t>2/24/2015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0146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5" y="609603"/>
            <a:ext cx="1304743" cy="5251451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7" y="609600"/>
            <a:ext cx="7060151" cy="525145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05100-39B0-4914-BBD6-34F267582565}" type="datetimeFigureOut">
              <a:rPr lang="en-US" smtClean="0"/>
              <a:t>2/24/2015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6098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9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4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D4C1A-1A3C-418D-9ACF-4204433F5D62}" type="datetimeFigureOut">
              <a:rPr lang="es-MX" smtClean="0">
                <a:solidFill>
                  <a:prstClr val="black"/>
                </a:solidFill>
              </a:rPr>
              <a:pPr/>
              <a:t>24/02/2015</a:t>
            </a:fld>
            <a:endParaRPr lang="es-MX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A20EB-DD5C-4933-809A-40101E6D268F}" type="slidenum">
              <a:rPr lang="es-MX" smtClean="0">
                <a:solidFill>
                  <a:prstClr val="black"/>
                </a:solidFill>
              </a:rPr>
              <a:pPr/>
              <a:t>‹Nº›</a:t>
            </a:fld>
            <a:endParaRPr lang="es-MX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293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3" y="2367096"/>
            <a:ext cx="10363827" cy="3424107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D4C1A-1A3C-418D-9ACF-4204433F5D62}" type="datetimeFigureOut">
              <a:rPr lang="es-MX" smtClean="0">
                <a:solidFill>
                  <a:prstClr val="black"/>
                </a:solidFill>
              </a:rPr>
              <a:pPr/>
              <a:t>24/02/2015</a:t>
            </a:fld>
            <a:endParaRPr lang="es-MX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A20EB-DD5C-4933-809A-40101E6D268F}" type="slidenum">
              <a:rPr lang="es-MX" smtClean="0">
                <a:solidFill>
                  <a:prstClr val="black"/>
                </a:solidFill>
              </a:rPr>
              <a:pPr/>
              <a:t>‹Nº›</a:t>
            </a:fld>
            <a:endParaRPr lang="es-MX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210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828567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3657461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D4C1A-1A3C-418D-9ACF-4204433F5D62}" type="datetimeFigureOut">
              <a:rPr lang="es-MX" smtClean="0">
                <a:solidFill>
                  <a:prstClr val="black"/>
                </a:solidFill>
              </a:rPr>
              <a:pPr/>
              <a:t>24/02/2015</a:t>
            </a:fld>
            <a:endParaRPr lang="es-MX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A20EB-DD5C-4933-809A-40101E6D268F}" type="slidenum">
              <a:rPr lang="es-MX" smtClean="0">
                <a:solidFill>
                  <a:prstClr val="black"/>
                </a:solidFill>
              </a:rPr>
              <a:pPr/>
              <a:t>‹Nº›</a:t>
            </a:fld>
            <a:endParaRPr lang="es-MX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209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EF837-FEDB-44F2-8FB5-4F56FC548A33}" type="datetimeFigureOut">
              <a:rPr lang="en-US" smtClean="0"/>
              <a:t>2/24/2015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0425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7" y="618521"/>
            <a:ext cx="10364451" cy="159617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3" y="2367096"/>
            <a:ext cx="5106027" cy="3424107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6"/>
            <a:ext cx="5105400" cy="3424107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D4C1A-1A3C-418D-9ACF-4204433F5D62}" type="datetimeFigureOut">
              <a:rPr lang="es-MX" smtClean="0">
                <a:solidFill>
                  <a:prstClr val="black"/>
                </a:solidFill>
              </a:rPr>
              <a:pPr/>
              <a:t>24/02/2015</a:t>
            </a:fld>
            <a:endParaRPr lang="es-MX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A20EB-DD5C-4933-809A-40101E6D268F}" type="slidenum">
              <a:rPr lang="es-MX" smtClean="0">
                <a:solidFill>
                  <a:prstClr val="black"/>
                </a:solidFill>
              </a:rPr>
              <a:pPr/>
              <a:t>‹Nº›</a:t>
            </a:fld>
            <a:endParaRPr lang="es-MX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211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7" y="618521"/>
            <a:ext cx="10364451" cy="159617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9" y="2371018"/>
            <a:ext cx="4873475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6" y="3051016"/>
            <a:ext cx="5106027" cy="2740187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2" y="3051016"/>
            <a:ext cx="5105401" cy="2740187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D4C1A-1A3C-418D-9ACF-4204433F5D62}" type="datetimeFigureOut">
              <a:rPr lang="es-MX" smtClean="0">
                <a:solidFill>
                  <a:prstClr val="black"/>
                </a:solidFill>
              </a:rPr>
              <a:pPr/>
              <a:t>24/02/2015</a:t>
            </a:fld>
            <a:endParaRPr lang="es-MX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A20EB-DD5C-4933-809A-40101E6D268F}" type="slidenum">
              <a:rPr lang="es-MX" smtClean="0">
                <a:solidFill>
                  <a:prstClr val="black"/>
                </a:solidFill>
              </a:rPr>
              <a:pPr/>
              <a:t>‹Nº›</a:t>
            </a:fld>
            <a:endParaRPr lang="es-MX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618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D4C1A-1A3C-418D-9ACF-4204433F5D62}" type="datetimeFigureOut">
              <a:rPr lang="es-MX" smtClean="0">
                <a:solidFill>
                  <a:prstClr val="black"/>
                </a:solidFill>
              </a:rPr>
              <a:pPr/>
              <a:t>24/02/2015</a:t>
            </a:fld>
            <a:endParaRPr lang="es-MX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A20EB-DD5C-4933-809A-40101E6D268F}" type="slidenum">
              <a:rPr lang="es-MX" smtClean="0">
                <a:solidFill>
                  <a:prstClr val="black"/>
                </a:solidFill>
              </a:rPr>
              <a:pPr/>
              <a:t>‹Nº›</a:t>
            </a:fld>
            <a:endParaRPr lang="es-MX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450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D4C1A-1A3C-418D-9ACF-4204433F5D62}" type="datetimeFigureOut">
              <a:rPr lang="es-MX" smtClean="0">
                <a:solidFill>
                  <a:prstClr val="black"/>
                </a:solidFill>
              </a:rPr>
              <a:pPr/>
              <a:t>24/02/2015</a:t>
            </a:fld>
            <a:endParaRPr lang="es-MX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A20EB-DD5C-4933-809A-40101E6D268F}" type="slidenum">
              <a:rPr lang="es-MX" smtClean="0">
                <a:solidFill>
                  <a:prstClr val="black"/>
                </a:solidFill>
              </a:rPr>
              <a:pPr/>
              <a:t>‹Nº›</a:t>
            </a:fld>
            <a:endParaRPr lang="es-MX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699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4" y="609604"/>
            <a:ext cx="6200163" cy="5181599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7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D4C1A-1A3C-418D-9ACF-4204433F5D62}" type="datetimeFigureOut">
              <a:rPr lang="es-MX" smtClean="0">
                <a:solidFill>
                  <a:prstClr val="black"/>
                </a:solidFill>
              </a:rPr>
              <a:pPr/>
              <a:t>24/02/2015</a:t>
            </a:fld>
            <a:endParaRPr lang="es-MX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A20EB-DD5C-4933-809A-40101E6D268F}" type="slidenum">
              <a:rPr lang="es-MX" smtClean="0">
                <a:solidFill>
                  <a:prstClr val="black"/>
                </a:solidFill>
              </a:rPr>
              <a:pPr/>
              <a:t>‹Nº›</a:t>
            </a:fld>
            <a:endParaRPr lang="es-MX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677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7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5" y="609601"/>
            <a:ext cx="3255359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6" y="2632856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D4C1A-1A3C-418D-9ACF-4204433F5D62}" type="datetimeFigureOut">
              <a:rPr lang="es-MX" smtClean="0">
                <a:solidFill>
                  <a:prstClr val="black"/>
                </a:solidFill>
              </a:rPr>
              <a:pPr/>
              <a:t>24/02/2015</a:t>
            </a:fld>
            <a:endParaRPr lang="es-MX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A20EB-DD5C-4933-809A-40101E6D268F}" type="slidenum">
              <a:rPr lang="es-MX" smtClean="0">
                <a:solidFill>
                  <a:prstClr val="black"/>
                </a:solidFill>
              </a:rPr>
              <a:pPr/>
              <a:t>‹Nº›</a:t>
            </a:fld>
            <a:endParaRPr lang="es-MX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006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6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D4C1A-1A3C-418D-9ACF-4204433F5D62}" type="datetimeFigureOut">
              <a:rPr lang="es-MX" smtClean="0">
                <a:solidFill>
                  <a:prstClr val="black"/>
                </a:solidFill>
              </a:rPr>
              <a:pPr/>
              <a:t>24/02/2015</a:t>
            </a:fld>
            <a:endParaRPr lang="es-MX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A20EB-DD5C-4933-809A-40101E6D268F}" type="slidenum">
              <a:rPr lang="es-MX" smtClean="0">
                <a:solidFill>
                  <a:prstClr val="black"/>
                </a:solidFill>
              </a:rPr>
              <a:pPr/>
              <a:t>‹Nº›</a:t>
            </a:fld>
            <a:endParaRPr lang="es-MX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567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3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D4C1A-1A3C-418D-9ACF-4204433F5D62}" type="datetimeFigureOut">
              <a:rPr lang="es-MX" smtClean="0">
                <a:solidFill>
                  <a:prstClr val="black"/>
                </a:solidFill>
              </a:rPr>
              <a:pPr/>
              <a:t>24/02/2015</a:t>
            </a:fld>
            <a:endParaRPr lang="es-MX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A20EB-DD5C-4933-809A-40101E6D268F}" type="slidenum">
              <a:rPr lang="es-MX" smtClean="0">
                <a:solidFill>
                  <a:prstClr val="black"/>
                </a:solidFill>
              </a:rPr>
              <a:pPr/>
              <a:t>‹Nº›</a:t>
            </a:fld>
            <a:endParaRPr lang="es-MX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95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5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372800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D4C1A-1A3C-418D-9ACF-4204433F5D62}" type="datetimeFigureOut">
              <a:rPr lang="es-MX" smtClean="0">
                <a:solidFill>
                  <a:prstClr val="black"/>
                </a:solidFill>
              </a:rPr>
              <a:pPr/>
              <a:t>24/02/2015</a:t>
            </a:fld>
            <a:endParaRPr lang="es-MX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A20EB-DD5C-4933-809A-40101E6D268F}" type="slidenum">
              <a:rPr lang="es-MX" smtClean="0">
                <a:solidFill>
                  <a:prstClr val="black"/>
                </a:solidFill>
              </a:rPr>
              <a:pPr/>
              <a:t>‹Nº›</a:t>
            </a:fld>
            <a:endParaRPr lang="es-MX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defTabSz="914400"/>
            <a:r>
              <a:rPr lang="en-US" sz="8000" dirty="0">
                <a:solidFill>
                  <a:prstClr val="black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9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914400"/>
            <a:r>
              <a:rPr lang="en-US" sz="8000" dirty="0">
                <a:solidFill>
                  <a:prstClr val="black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3010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5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D4C1A-1A3C-418D-9ACF-4204433F5D62}" type="datetimeFigureOut">
              <a:rPr lang="es-MX" smtClean="0">
                <a:solidFill>
                  <a:prstClr val="black"/>
                </a:solidFill>
              </a:rPr>
              <a:pPr/>
              <a:t>24/02/2015</a:t>
            </a:fld>
            <a:endParaRPr lang="es-MX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A20EB-DD5C-4933-809A-40101E6D268F}" type="slidenum">
              <a:rPr lang="es-MX" smtClean="0">
                <a:solidFill>
                  <a:prstClr val="black"/>
                </a:solidFill>
              </a:rPr>
              <a:pPr/>
              <a:t>‹Nº›</a:t>
            </a:fld>
            <a:endParaRPr lang="es-MX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191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71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2AB55-62C0-407E-B706-C907B44B0BFC}" type="datetimeFigureOut">
              <a:rPr lang="en-US" smtClean="0"/>
              <a:t>2/24/2015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0877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10364452" cy="1605094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5" y="2943359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92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51" y="2943359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9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9" y="2943359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D4C1A-1A3C-418D-9ACF-4204433F5D62}" type="datetimeFigureOut">
              <a:rPr lang="es-MX" smtClean="0">
                <a:solidFill>
                  <a:prstClr val="black"/>
                </a:solidFill>
              </a:rPr>
              <a:pPr/>
              <a:t>24/02/2015</a:t>
            </a:fld>
            <a:endParaRPr lang="es-MX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A20EB-DD5C-4933-809A-40101E6D268F}" type="slidenum">
              <a:rPr lang="es-MX" smtClean="0">
                <a:solidFill>
                  <a:prstClr val="black"/>
                </a:solidFill>
              </a:rPr>
              <a:pPr/>
              <a:t>‹Nº›</a:t>
            </a:fld>
            <a:endParaRPr lang="es-MX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780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5" y="610772"/>
            <a:ext cx="10364452" cy="1603922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7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7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7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4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301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9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5" y="4781082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D4C1A-1A3C-418D-9ACF-4204433F5D62}" type="datetimeFigureOut">
              <a:rPr lang="es-MX" smtClean="0">
                <a:solidFill>
                  <a:prstClr val="black"/>
                </a:solidFill>
              </a:rPr>
              <a:pPr/>
              <a:t>24/02/2015</a:t>
            </a:fld>
            <a:endParaRPr lang="es-MX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A20EB-DD5C-4933-809A-40101E6D268F}" type="slidenum">
              <a:rPr lang="es-MX" smtClean="0">
                <a:solidFill>
                  <a:prstClr val="black"/>
                </a:solidFill>
              </a:rPr>
              <a:pPr/>
              <a:t>‹Nº›</a:t>
            </a:fld>
            <a:endParaRPr lang="es-MX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049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7"/>
            <a:ext cx="10364452" cy="342410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D4C1A-1A3C-418D-9ACF-4204433F5D62}" type="datetimeFigureOut">
              <a:rPr lang="es-MX" smtClean="0">
                <a:solidFill>
                  <a:prstClr val="black"/>
                </a:solidFill>
              </a:rPr>
              <a:pPr/>
              <a:t>24/02/2015</a:t>
            </a:fld>
            <a:endParaRPr lang="es-MX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A20EB-DD5C-4933-809A-40101E6D268F}" type="slidenum">
              <a:rPr lang="es-MX" smtClean="0">
                <a:solidFill>
                  <a:prstClr val="black"/>
                </a:solidFill>
              </a:rPr>
              <a:pPr/>
              <a:t>‹Nº›</a:t>
            </a:fld>
            <a:endParaRPr lang="es-MX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972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609605"/>
            <a:ext cx="2553327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5"/>
            <a:ext cx="7658724" cy="5181599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D4C1A-1A3C-418D-9ACF-4204433F5D62}" type="datetimeFigureOut">
              <a:rPr lang="es-MX" smtClean="0">
                <a:solidFill>
                  <a:prstClr val="black"/>
                </a:solidFill>
              </a:rPr>
              <a:pPr/>
              <a:t>24/02/2015</a:t>
            </a:fld>
            <a:endParaRPr lang="es-MX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A20EB-DD5C-4933-809A-40101E6D268F}" type="slidenum">
              <a:rPr lang="es-MX" smtClean="0">
                <a:solidFill>
                  <a:prstClr val="black"/>
                </a:solidFill>
              </a:rPr>
              <a:pPr/>
              <a:t>‹Nº›</a:t>
            </a:fld>
            <a:endParaRPr lang="es-MX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431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5924" y="3307360"/>
            <a:ext cx="9489573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5924" y="4777380"/>
            <a:ext cx="9489573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3D8-0204-46CF-8172-09A29B9F3765}" type="datetimeFigureOut">
              <a:rPr lang="es-MX" smtClean="0">
                <a:solidFill>
                  <a:srgbClr val="FF9000"/>
                </a:solidFill>
              </a:rPr>
              <a:pPr/>
              <a:t>24/02/2015</a:t>
            </a:fld>
            <a:endParaRPr lang="es-MX">
              <a:solidFill>
                <a:srgbClr val="FF9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FF9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FAB21-0C54-4ACD-8FE2-C6344EB83701}" type="slidenum">
              <a:rPr lang="es-MX" smtClean="0">
                <a:solidFill>
                  <a:srgbClr val="FF9000"/>
                </a:solidFill>
              </a:rPr>
              <a:pPr/>
              <a:t>‹Nº›</a:t>
            </a:fld>
            <a:endParaRPr lang="es-MX">
              <a:solidFill>
                <a:srgbClr val="FF9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973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3D8-0204-46CF-8172-09A29B9F3765}" type="datetimeFigureOut">
              <a:rPr lang="es-MX" smtClean="0">
                <a:solidFill>
                  <a:srgbClr val="FF9000"/>
                </a:solidFill>
              </a:rPr>
              <a:pPr/>
              <a:t>24/02/2015</a:t>
            </a:fld>
            <a:endParaRPr lang="es-MX">
              <a:solidFill>
                <a:srgbClr val="FF9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FF9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FAB21-0C54-4ACD-8FE2-C6344EB83701}" type="slidenum">
              <a:rPr lang="es-MX" smtClean="0">
                <a:solidFill>
                  <a:srgbClr val="FF9000"/>
                </a:solidFill>
              </a:rPr>
              <a:pPr/>
              <a:t>‹Nº›</a:t>
            </a:fld>
            <a:endParaRPr lang="es-MX">
              <a:solidFill>
                <a:srgbClr val="FF9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725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5925" y="3308581"/>
            <a:ext cx="9489571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5925" y="4777381"/>
            <a:ext cx="948957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3D8-0204-46CF-8172-09A29B9F3765}" type="datetimeFigureOut">
              <a:rPr lang="es-MX" smtClean="0">
                <a:solidFill>
                  <a:srgbClr val="FF9000"/>
                </a:solidFill>
              </a:rPr>
              <a:pPr/>
              <a:t>24/02/2015</a:t>
            </a:fld>
            <a:endParaRPr lang="es-MX">
              <a:solidFill>
                <a:srgbClr val="FF9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FF9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FAB21-0C54-4ACD-8FE2-C6344EB83701}" type="slidenum">
              <a:rPr lang="es-MX" smtClean="0">
                <a:solidFill>
                  <a:srgbClr val="FF9000"/>
                </a:solidFill>
              </a:rPr>
              <a:pPr/>
              <a:t>‹Nº›</a:t>
            </a:fld>
            <a:endParaRPr lang="es-MX">
              <a:solidFill>
                <a:srgbClr val="FF9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591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5924" y="675729"/>
            <a:ext cx="9497440" cy="92447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5926" y="1809750"/>
            <a:ext cx="4628369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708" y="1809749"/>
            <a:ext cx="4625656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3D8-0204-46CF-8172-09A29B9F3765}" type="datetimeFigureOut">
              <a:rPr lang="es-MX" smtClean="0">
                <a:solidFill>
                  <a:srgbClr val="FF9000"/>
                </a:solidFill>
              </a:rPr>
              <a:pPr/>
              <a:t>24/02/2015</a:t>
            </a:fld>
            <a:endParaRPr lang="es-MX">
              <a:solidFill>
                <a:srgbClr val="FF9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FF9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FAB21-0C54-4ACD-8FE2-C6344EB83701}" type="slidenum">
              <a:rPr lang="es-MX" smtClean="0">
                <a:solidFill>
                  <a:srgbClr val="FF9000"/>
                </a:solidFill>
              </a:rPr>
              <a:pPr/>
              <a:t>‹Nº›</a:t>
            </a:fld>
            <a:endParaRPr lang="es-MX">
              <a:solidFill>
                <a:srgbClr val="FF9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957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97635" y="1812927"/>
            <a:ext cx="41766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5926" y="2389192"/>
            <a:ext cx="4628369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45437" y="1812927"/>
            <a:ext cx="420063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10" y="2389192"/>
            <a:ext cx="462836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3D8-0204-46CF-8172-09A29B9F3765}" type="datetimeFigureOut">
              <a:rPr lang="es-MX" smtClean="0">
                <a:solidFill>
                  <a:srgbClr val="FF9000"/>
                </a:solidFill>
              </a:rPr>
              <a:pPr/>
              <a:t>24/02/2015</a:t>
            </a:fld>
            <a:endParaRPr lang="es-MX">
              <a:solidFill>
                <a:srgbClr val="FF9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FF9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FAB21-0C54-4ACD-8FE2-C6344EB83701}" type="slidenum">
              <a:rPr lang="es-MX" smtClean="0">
                <a:solidFill>
                  <a:srgbClr val="FF9000"/>
                </a:solidFill>
              </a:rPr>
              <a:pPr/>
              <a:t>‹Nº›</a:t>
            </a:fld>
            <a:endParaRPr lang="es-MX">
              <a:solidFill>
                <a:srgbClr val="FF9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180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3D8-0204-46CF-8172-09A29B9F3765}" type="datetimeFigureOut">
              <a:rPr lang="es-MX" smtClean="0">
                <a:solidFill>
                  <a:srgbClr val="FF9000"/>
                </a:solidFill>
              </a:rPr>
              <a:pPr/>
              <a:t>24/02/2015</a:t>
            </a:fld>
            <a:endParaRPr lang="es-MX">
              <a:solidFill>
                <a:srgbClr val="FF9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FF9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FAB21-0C54-4ACD-8FE2-C6344EB83701}" type="slidenum">
              <a:rPr lang="es-MX" smtClean="0">
                <a:solidFill>
                  <a:srgbClr val="FF9000"/>
                </a:solidFill>
              </a:rPr>
              <a:pPr/>
              <a:t>‹Nº›</a:t>
            </a:fld>
            <a:endParaRPr lang="es-MX">
              <a:solidFill>
                <a:srgbClr val="FF9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451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6" y="2160589"/>
            <a:ext cx="4184035" cy="388077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69" y="2160590"/>
            <a:ext cx="4184035" cy="388077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BB33F-FEF5-4E73-A5F9-307689FE77C6}" type="datetimeFigureOut">
              <a:rPr lang="en-US" smtClean="0"/>
              <a:t>2/24/2015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8332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3D8-0204-46CF-8172-09A29B9F3765}" type="datetimeFigureOut">
              <a:rPr lang="es-MX" smtClean="0">
                <a:solidFill>
                  <a:srgbClr val="FF9000"/>
                </a:solidFill>
              </a:rPr>
              <a:pPr/>
              <a:t>24/02/2015</a:t>
            </a:fld>
            <a:endParaRPr lang="es-MX">
              <a:solidFill>
                <a:srgbClr val="FF9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FF9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FAB21-0C54-4ACD-8FE2-C6344EB83701}" type="slidenum">
              <a:rPr lang="es-MX" smtClean="0">
                <a:solidFill>
                  <a:srgbClr val="FF9000"/>
                </a:solidFill>
              </a:rPr>
              <a:pPr/>
              <a:t>‹Nº›</a:t>
            </a:fld>
            <a:endParaRPr lang="es-MX">
              <a:solidFill>
                <a:srgbClr val="FF9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683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5924" y="446091"/>
            <a:ext cx="3547533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6875" y="446092"/>
            <a:ext cx="5706492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5924" y="1631952"/>
            <a:ext cx="3547533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3D8-0204-46CF-8172-09A29B9F3765}" type="datetimeFigureOut">
              <a:rPr lang="es-MX" smtClean="0">
                <a:solidFill>
                  <a:srgbClr val="FF9000"/>
                </a:solidFill>
              </a:rPr>
              <a:pPr/>
              <a:t>24/02/2015</a:t>
            </a:fld>
            <a:endParaRPr lang="es-MX">
              <a:solidFill>
                <a:srgbClr val="FF9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FF9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FAB21-0C54-4ACD-8FE2-C6344EB83701}" type="slidenum">
              <a:rPr lang="es-MX" smtClean="0">
                <a:solidFill>
                  <a:srgbClr val="FF9000"/>
                </a:solidFill>
              </a:rPr>
              <a:pPr/>
              <a:t>‹Nº›</a:t>
            </a:fld>
            <a:endParaRPr lang="es-MX">
              <a:solidFill>
                <a:srgbClr val="FF9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016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5926" y="1387058"/>
            <a:ext cx="4641849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5926" y="2500312"/>
            <a:ext cx="4641849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3D8-0204-46CF-8172-09A29B9F3765}" type="datetimeFigureOut">
              <a:rPr lang="es-MX" smtClean="0">
                <a:solidFill>
                  <a:srgbClr val="FF9000"/>
                </a:solidFill>
              </a:rPr>
              <a:pPr/>
              <a:t>24/02/2015</a:t>
            </a:fld>
            <a:endParaRPr lang="es-MX">
              <a:solidFill>
                <a:srgbClr val="FF9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FF9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FAB21-0C54-4ACD-8FE2-C6344EB83701}" type="slidenum">
              <a:rPr lang="es-MX" smtClean="0">
                <a:solidFill>
                  <a:srgbClr val="FF9000"/>
                </a:solidFill>
              </a:rPr>
              <a:pPr/>
              <a:t>‹Nº›</a:t>
            </a:fld>
            <a:endParaRPr lang="es-MX">
              <a:solidFill>
                <a:srgbClr val="FF9000"/>
              </a:solidFill>
            </a:endParaRPr>
          </a:p>
        </p:txBody>
      </p:sp>
      <p:sp>
        <p:nvSpPr>
          <p:cNvPr id="32" name="Oval 31"/>
          <p:cNvSpPr/>
          <p:nvPr/>
        </p:nvSpPr>
        <p:spPr>
          <a:xfrm>
            <a:off x="7305666" y="1436864"/>
            <a:ext cx="1448871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33" name="Oval 32"/>
          <p:cNvSpPr/>
          <p:nvPr/>
        </p:nvSpPr>
        <p:spPr>
          <a:xfrm>
            <a:off x="7534058" y="1411793"/>
            <a:ext cx="1107153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7008245" y="1894454"/>
            <a:ext cx="803152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Oval 30"/>
          <p:cNvSpPr/>
          <p:nvPr/>
        </p:nvSpPr>
        <p:spPr>
          <a:xfrm>
            <a:off x="7232193" y="1811313"/>
            <a:ext cx="652784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6291684" y="2083431"/>
            <a:ext cx="342135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Oval 29"/>
          <p:cNvSpPr/>
          <p:nvPr/>
        </p:nvSpPr>
        <p:spPr>
          <a:xfrm>
            <a:off x="8176125" y="993080"/>
            <a:ext cx="342135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34" name="Oval 33"/>
          <p:cNvSpPr/>
          <p:nvPr/>
        </p:nvSpPr>
        <p:spPr>
          <a:xfrm>
            <a:off x="6746131" y="1894454"/>
            <a:ext cx="263252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Oval 34"/>
          <p:cNvSpPr/>
          <p:nvPr/>
        </p:nvSpPr>
        <p:spPr>
          <a:xfrm>
            <a:off x="8198403" y="1060598"/>
            <a:ext cx="263252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6502400" y="1600200"/>
            <a:ext cx="4572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es-ES" smtClean="0"/>
              <a:t>Haga clic en el icono para agregar una imagen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445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5924" y="1807361"/>
            <a:ext cx="9497440" cy="405143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3D8-0204-46CF-8172-09A29B9F3765}" type="datetimeFigureOut">
              <a:rPr lang="es-MX" smtClean="0">
                <a:solidFill>
                  <a:srgbClr val="FF9000"/>
                </a:solidFill>
              </a:rPr>
              <a:pPr/>
              <a:t>24/02/2015</a:t>
            </a:fld>
            <a:endParaRPr lang="es-MX">
              <a:solidFill>
                <a:srgbClr val="FF9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FF9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FAB21-0C54-4ACD-8FE2-C6344EB83701}" type="slidenum">
              <a:rPr lang="es-MX" smtClean="0">
                <a:solidFill>
                  <a:srgbClr val="FF9000"/>
                </a:solidFill>
              </a:rPr>
              <a:pPr/>
              <a:t>‹Nº›</a:t>
            </a:fld>
            <a:endParaRPr lang="es-MX">
              <a:solidFill>
                <a:srgbClr val="FF9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269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79416" y="675723"/>
            <a:ext cx="1963949" cy="518532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5923" y="675728"/>
            <a:ext cx="7290076" cy="518532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3D8-0204-46CF-8172-09A29B9F3765}" type="datetimeFigureOut">
              <a:rPr lang="es-MX" smtClean="0">
                <a:solidFill>
                  <a:srgbClr val="FF9000"/>
                </a:solidFill>
              </a:rPr>
              <a:pPr/>
              <a:t>24/02/2015</a:t>
            </a:fld>
            <a:endParaRPr lang="es-MX">
              <a:solidFill>
                <a:srgbClr val="FF9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FF9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FAB21-0C54-4ACD-8FE2-C6344EB83701}" type="slidenum">
              <a:rPr lang="es-MX" smtClean="0">
                <a:solidFill>
                  <a:srgbClr val="FF9000"/>
                </a:solidFill>
              </a:rPr>
              <a:pPr/>
              <a:t>‹Nº›</a:t>
            </a:fld>
            <a:endParaRPr lang="es-MX">
              <a:solidFill>
                <a:srgbClr val="FF9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546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5923" y="3307356"/>
            <a:ext cx="9489573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5923" y="4777380"/>
            <a:ext cx="9489573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3D8-0204-46CF-8172-09A29B9F3765}" type="datetimeFigureOut">
              <a:rPr lang="es-MX" smtClean="0">
                <a:solidFill>
                  <a:srgbClr val="FF9000"/>
                </a:solidFill>
              </a:rPr>
              <a:pPr/>
              <a:t>24/02/2015</a:t>
            </a:fld>
            <a:endParaRPr lang="es-MX">
              <a:solidFill>
                <a:srgbClr val="FF9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FF9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FAB21-0C54-4ACD-8FE2-C6344EB83701}" type="slidenum">
              <a:rPr lang="es-MX" smtClean="0">
                <a:solidFill>
                  <a:srgbClr val="FF9000"/>
                </a:solidFill>
              </a:rPr>
              <a:pPr/>
              <a:t>‹Nº›</a:t>
            </a:fld>
            <a:endParaRPr lang="es-MX">
              <a:solidFill>
                <a:srgbClr val="FF9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9613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3D8-0204-46CF-8172-09A29B9F3765}" type="datetimeFigureOut">
              <a:rPr lang="es-MX" smtClean="0">
                <a:solidFill>
                  <a:srgbClr val="FF9000"/>
                </a:solidFill>
              </a:rPr>
              <a:pPr/>
              <a:t>24/02/2015</a:t>
            </a:fld>
            <a:endParaRPr lang="es-MX">
              <a:solidFill>
                <a:srgbClr val="FF9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FF9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FAB21-0C54-4ACD-8FE2-C6344EB83701}" type="slidenum">
              <a:rPr lang="es-MX" smtClean="0">
                <a:solidFill>
                  <a:srgbClr val="FF9000"/>
                </a:solidFill>
              </a:rPr>
              <a:pPr/>
              <a:t>‹Nº›</a:t>
            </a:fld>
            <a:endParaRPr lang="es-MX">
              <a:solidFill>
                <a:srgbClr val="FF9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713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5924" y="3308581"/>
            <a:ext cx="9489571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5924" y="4777381"/>
            <a:ext cx="948957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3D8-0204-46CF-8172-09A29B9F3765}" type="datetimeFigureOut">
              <a:rPr lang="es-MX" smtClean="0">
                <a:solidFill>
                  <a:srgbClr val="FF9000"/>
                </a:solidFill>
              </a:rPr>
              <a:pPr/>
              <a:t>24/02/2015</a:t>
            </a:fld>
            <a:endParaRPr lang="es-MX">
              <a:solidFill>
                <a:srgbClr val="FF9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FF9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FAB21-0C54-4ACD-8FE2-C6344EB83701}" type="slidenum">
              <a:rPr lang="es-MX" smtClean="0">
                <a:solidFill>
                  <a:srgbClr val="FF9000"/>
                </a:solidFill>
              </a:rPr>
              <a:pPr/>
              <a:t>‹Nº›</a:t>
            </a:fld>
            <a:endParaRPr lang="es-MX">
              <a:solidFill>
                <a:srgbClr val="FF9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445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5924" y="675725"/>
            <a:ext cx="9497440" cy="92447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5924" y="1809750"/>
            <a:ext cx="4628369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708" y="1809749"/>
            <a:ext cx="4625656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3D8-0204-46CF-8172-09A29B9F3765}" type="datetimeFigureOut">
              <a:rPr lang="es-MX" smtClean="0">
                <a:solidFill>
                  <a:srgbClr val="FF9000"/>
                </a:solidFill>
              </a:rPr>
              <a:pPr/>
              <a:t>24/02/2015</a:t>
            </a:fld>
            <a:endParaRPr lang="es-MX">
              <a:solidFill>
                <a:srgbClr val="FF9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FF9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FAB21-0C54-4ACD-8FE2-C6344EB83701}" type="slidenum">
              <a:rPr lang="es-MX" smtClean="0">
                <a:solidFill>
                  <a:srgbClr val="FF9000"/>
                </a:solidFill>
              </a:rPr>
              <a:pPr/>
              <a:t>‹Nº›</a:t>
            </a:fld>
            <a:endParaRPr lang="es-MX">
              <a:solidFill>
                <a:srgbClr val="FF9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109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97633" y="1812927"/>
            <a:ext cx="41766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5924" y="2389190"/>
            <a:ext cx="4628369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45437" y="1812927"/>
            <a:ext cx="420063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7" y="2389190"/>
            <a:ext cx="462836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3D8-0204-46CF-8172-09A29B9F3765}" type="datetimeFigureOut">
              <a:rPr lang="es-MX" smtClean="0">
                <a:solidFill>
                  <a:srgbClr val="FF9000"/>
                </a:solidFill>
              </a:rPr>
              <a:pPr/>
              <a:t>24/02/2015</a:t>
            </a:fld>
            <a:endParaRPr lang="es-MX">
              <a:solidFill>
                <a:srgbClr val="FF9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FF9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FAB21-0C54-4ACD-8FE2-C6344EB83701}" type="slidenum">
              <a:rPr lang="es-MX" smtClean="0">
                <a:solidFill>
                  <a:srgbClr val="FF9000"/>
                </a:solidFill>
              </a:rPr>
              <a:pPr/>
              <a:t>‹Nº›</a:t>
            </a:fld>
            <a:endParaRPr lang="es-MX">
              <a:solidFill>
                <a:srgbClr val="FF9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851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7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7" y="2737249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4" y="2160983"/>
            <a:ext cx="418561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6" y="2737249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B5FA4-F0B8-4D71-BC92-932E3A1502F8}" type="datetimeFigureOut">
              <a:rPr lang="en-US" smtClean="0"/>
              <a:t>2/24/2015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0934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3D8-0204-46CF-8172-09A29B9F3765}" type="datetimeFigureOut">
              <a:rPr lang="es-MX" smtClean="0">
                <a:solidFill>
                  <a:srgbClr val="FF9000"/>
                </a:solidFill>
              </a:rPr>
              <a:pPr/>
              <a:t>24/02/2015</a:t>
            </a:fld>
            <a:endParaRPr lang="es-MX">
              <a:solidFill>
                <a:srgbClr val="FF9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FF9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FAB21-0C54-4ACD-8FE2-C6344EB83701}" type="slidenum">
              <a:rPr lang="es-MX" smtClean="0">
                <a:solidFill>
                  <a:srgbClr val="FF9000"/>
                </a:solidFill>
              </a:rPr>
              <a:pPr/>
              <a:t>‹Nº›</a:t>
            </a:fld>
            <a:endParaRPr lang="es-MX">
              <a:solidFill>
                <a:srgbClr val="FF9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233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3D8-0204-46CF-8172-09A29B9F3765}" type="datetimeFigureOut">
              <a:rPr lang="es-MX" smtClean="0">
                <a:solidFill>
                  <a:srgbClr val="FF9000"/>
                </a:solidFill>
              </a:rPr>
              <a:pPr/>
              <a:t>24/02/2015</a:t>
            </a:fld>
            <a:endParaRPr lang="es-MX">
              <a:solidFill>
                <a:srgbClr val="FF9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FF9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FAB21-0C54-4ACD-8FE2-C6344EB83701}" type="slidenum">
              <a:rPr lang="es-MX" smtClean="0">
                <a:solidFill>
                  <a:srgbClr val="FF9000"/>
                </a:solidFill>
              </a:rPr>
              <a:pPr/>
              <a:t>‹Nº›</a:t>
            </a:fld>
            <a:endParaRPr lang="es-MX">
              <a:solidFill>
                <a:srgbClr val="FF9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777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5923" y="446088"/>
            <a:ext cx="3547533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6873" y="446088"/>
            <a:ext cx="5706492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5923" y="1631950"/>
            <a:ext cx="3547533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3D8-0204-46CF-8172-09A29B9F3765}" type="datetimeFigureOut">
              <a:rPr lang="es-MX" smtClean="0">
                <a:solidFill>
                  <a:srgbClr val="FF9000"/>
                </a:solidFill>
              </a:rPr>
              <a:pPr/>
              <a:t>24/02/2015</a:t>
            </a:fld>
            <a:endParaRPr lang="es-MX">
              <a:solidFill>
                <a:srgbClr val="FF9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FF9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FAB21-0C54-4ACD-8FE2-C6344EB83701}" type="slidenum">
              <a:rPr lang="es-MX" smtClean="0">
                <a:solidFill>
                  <a:srgbClr val="FF9000"/>
                </a:solidFill>
              </a:rPr>
              <a:pPr/>
              <a:t>‹Nº›</a:t>
            </a:fld>
            <a:endParaRPr lang="es-MX">
              <a:solidFill>
                <a:srgbClr val="FF9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845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5924" y="1387058"/>
            <a:ext cx="4641849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5924" y="2500312"/>
            <a:ext cx="4641849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3D8-0204-46CF-8172-09A29B9F3765}" type="datetimeFigureOut">
              <a:rPr lang="es-MX" smtClean="0">
                <a:solidFill>
                  <a:srgbClr val="FF9000"/>
                </a:solidFill>
              </a:rPr>
              <a:pPr/>
              <a:t>24/02/2015</a:t>
            </a:fld>
            <a:endParaRPr lang="es-MX">
              <a:solidFill>
                <a:srgbClr val="FF9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FF9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FAB21-0C54-4ACD-8FE2-C6344EB83701}" type="slidenum">
              <a:rPr lang="es-MX" smtClean="0">
                <a:solidFill>
                  <a:srgbClr val="FF9000"/>
                </a:solidFill>
              </a:rPr>
              <a:pPr/>
              <a:t>‹Nº›</a:t>
            </a:fld>
            <a:endParaRPr lang="es-MX">
              <a:solidFill>
                <a:srgbClr val="FF9000"/>
              </a:solidFill>
            </a:endParaRPr>
          </a:p>
        </p:txBody>
      </p:sp>
      <p:sp>
        <p:nvSpPr>
          <p:cNvPr id="32" name="Oval 31"/>
          <p:cNvSpPr/>
          <p:nvPr/>
        </p:nvSpPr>
        <p:spPr>
          <a:xfrm>
            <a:off x="7305663" y="1436862"/>
            <a:ext cx="1448871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33" name="Oval 32"/>
          <p:cNvSpPr/>
          <p:nvPr/>
        </p:nvSpPr>
        <p:spPr>
          <a:xfrm>
            <a:off x="7534056" y="1411792"/>
            <a:ext cx="1107153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7008245" y="1894454"/>
            <a:ext cx="803152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Oval 30"/>
          <p:cNvSpPr/>
          <p:nvPr/>
        </p:nvSpPr>
        <p:spPr>
          <a:xfrm>
            <a:off x="7232193" y="1811313"/>
            <a:ext cx="652784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6291683" y="2083427"/>
            <a:ext cx="342135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Oval 29"/>
          <p:cNvSpPr/>
          <p:nvPr/>
        </p:nvSpPr>
        <p:spPr>
          <a:xfrm>
            <a:off x="8176122" y="993076"/>
            <a:ext cx="342135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34" name="Oval 33"/>
          <p:cNvSpPr/>
          <p:nvPr/>
        </p:nvSpPr>
        <p:spPr>
          <a:xfrm>
            <a:off x="6746129" y="1894454"/>
            <a:ext cx="263252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Oval 34"/>
          <p:cNvSpPr/>
          <p:nvPr/>
        </p:nvSpPr>
        <p:spPr>
          <a:xfrm>
            <a:off x="8198402" y="1060594"/>
            <a:ext cx="263252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6502400" y="1600200"/>
            <a:ext cx="4572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es-ES" smtClean="0"/>
              <a:t>Haga clic en el icono para agregar una imagen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871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5924" y="1807361"/>
            <a:ext cx="9497440" cy="405143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3D8-0204-46CF-8172-09A29B9F3765}" type="datetimeFigureOut">
              <a:rPr lang="es-MX" smtClean="0">
                <a:solidFill>
                  <a:srgbClr val="FF9000"/>
                </a:solidFill>
              </a:rPr>
              <a:pPr/>
              <a:t>24/02/2015</a:t>
            </a:fld>
            <a:endParaRPr lang="es-MX">
              <a:solidFill>
                <a:srgbClr val="FF9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FF9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FAB21-0C54-4ACD-8FE2-C6344EB83701}" type="slidenum">
              <a:rPr lang="es-MX" smtClean="0">
                <a:solidFill>
                  <a:srgbClr val="FF9000"/>
                </a:solidFill>
              </a:rPr>
              <a:pPr/>
              <a:t>‹Nº›</a:t>
            </a:fld>
            <a:endParaRPr lang="es-MX">
              <a:solidFill>
                <a:srgbClr val="FF9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550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79415" y="675723"/>
            <a:ext cx="1963949" cy="518532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5923" y="675724"/>
            <a:ext cx="7290076" cy="518532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3D8-0204-46CF-8172-09A29B9F3765}" type="datetimeFigureOut">
              <a:rPr lang="es-MX" smtClean="0">
                <a:solidFill>
                  <a:srgbClr val="FF9000"/>
                </a:solidFill>
              </a:rPr>
              <a:pPr/>
              <a:t>24/02/2015</a:t>
            </a:fld>
            <a:endParaRPr lang="es-MX">
              <a:solidFill>
                <a:srgbClr val="FF9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FF9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FAB21-0C54-4ACD-8FE2-C6344EB83701}" type="slidenum">
              <a:rPr lang="es-MX" smtClean="0">
                <a:solidFill>
                  <a:srgbClr val="FF9000"/>
                </a:solidFill>
              </a:rPr>
              <a:pPr/>
              <a:t>‹Nº›</a:t>
            </a:fld>
            <a:endParaRPr lang="es-MX">
              <a:solidFill>
                <a:srgbClr val="FF9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3875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 rot="20707748">
            <a:off x="-823385" y="-652551"/>
            <a:ext cx="8886141" cy="3942692"/>
          </a:xfrm>
          <a:custGeom>
            <a:avLst/>
            <a:gdLst/>
            <a:ahLst/>
            <a:cxnLst/>
            <a:rect l="l" t="t" r="r" b="b"/>
            <a:pathLst>
              <a:path w="6664606" h="3942692">
                <a:moveTo>
                  <a:pt x="1046923" y="0"/>
                </a:moveTo>
                <a:lnTo>
                  <a:pt x="6664606" y="1491692"/>
                </a:lnTo>
                <a:lnTo>
                  <a:pt x="6664606" y="3860602"/>
                </a:lnTo>
                <a:cubicBezTo>
                  <a:pt x="6664606" y="3905939"/>
                  <a:pt x="6627853" y="3942692"/>
                  <a:pt x="6582516" y="3942692"/>
                </a:cubicBezTo>
                <a:lnTo>
                  <a:pt x="0" y="3942692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 rot="20707748">
            <a:off x="8224204" y="-441831"/>
            <a:ext cx="4168680" cy="2426476"/>
          </a:xfrm>
          <a:custGeom>
            <a:avLst/>
            <a:gdLst/>
            <a:ahLst/>
            <a:cxnLst/>
            <a:rect l="l" t="t" r="r" b="b"/>
            <a:pathLst>
              <a:path w="3126510" h="2426476">
                <a:moveTo>
                  <a:pt x="0" y="0"/>
                </a:moveTo>
                <a:lnTo>
                  <a:pt x="3126510" y="830198"/>
                </a:lnTo>
                <a:lnTo>
                  <a:pt x="2702642" y="2426476"/>
                </a:lnTo>
                <a:lnTo>
                  <a:pt x="82091" y="2426476"/>
                </a:lnTo>
                <a:cubicBezTo>
                  <a:pt x="36754" y="2426475"/>
                  <a:pt x="1" y="2389722"/>
                  <a:pt x="1" y="2344385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 rot="20707748">
            <a:off x="9525465" y="2001565"/>
            <a:ext cx="3572607" cy="4946037"/>
          </a:xfrm>
          <a:custGeom>
            <a:avLst/>
            <a:gdLst/>
            <a:ahLst/>
            <a:cxnLst/>
            <a:rect l="l" t="t" r="r" b="b"/>
            <a:pathLst>
              <a:path w="2679455" h="4946037">
                <a:moveTo>
                  <a:pt x="2679455" y="0"/>
                </a:moveTo>
                <a:lnTo>
                  <a:pt x="1366108" y="4946037"/>
                </a:lnTo>
                <a:lnTo>
                  <a:pt x="0" y="4583288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 rot="20707748">
            <a:off x="-274161" y="3323292"/>
            <a:ext cx="9837431" cy="4557796"/>
          </a:xfrm>
          <a:custGeom>
            <a:avLst/>
            <a:gdLst/>
            <a:ahLst/>
            <a:cxnLst/>
            <a:rect l="l" t="t" r="r" b="b"/>
            <a:pathLst>
              <a:path w="7378073" h="4557796">
                <a:moveTo>
                  <a:pt x="7327936" y="6451"/>
                </a:moveTo>
                <a:cubicBezTo>
                  <a:pt x="7357400" y="18913"/>
                  <a:pt x="7378073" y="48087"/>
                  <a:pt x="7378073" y="82090"/>
                </a:cubicBezTo>
                <a:lnTo>
                  <a:pt x="7378073" y="4557796"/>
                </a:lnTo>
                <a:lnTo>
                  <a:pt x="0" y="2598658"/>
                </a:lnTo>
                <a:lnTo>
                  <a:pt x="690034" y="0"/>
                </a:lnTo>
                <a:lnTo>
                  <a:pt x="7295983" y="0"/>
                </a:lnTo>
                <a:cubicBezTo>
                  <a:pt x="7307317" y="0"/>
                  <a:pt x="7318115" y="2297"/>
                  <a:pt x="7327936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-900000">
            <a:off x="730446" y="3632676"/>
            <a:ext cx="7980212" cy="1606102"/>
          </a:xfrm>
        </p:spPr>
        <p:txBody>
          <a:bodyPr>
            <a:normAutofit/>
          </a:bodyPr>
          <a:lstStyle>
            <a:lvl1pPr>
              <a:lnSpc>
                <a:spcPts val="6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-900000">
            <a:off x="2934861" y="5027231"/>
            <a:ext cx="6207063" cy="1128495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8988620" y="2313286"/>
            <a:ext cx="2032000" cy="365125"/>
          </a:xfrm>
        </p:spPr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fld id="{2A623C42-8B64-4438-A62E-9AC2B1418F53}" type="datetimeFigureOut">
              <a:rPr lang="es-MX" smtClean="0">
                <a:solidFill>
                  <a:prstClr val="white"/>
                </a:solidFill>
              </a:rPr>
              <a:pPr/>
              <a:t>24/02/2015</a:t>
            </a:fld>
            <a:endParaRPr lang="es-MX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8735057" y="1528630"/>
            <a:ext cx="3287983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s-MX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8602292" y="1162062"/>
            <a:ext cx="2844800" cy="421038"/>
          </a:xfrm>
        </p:spPr>
        <p:txBody>
          <a:bodyPr anchor="ctr"/>
          <a:lstStyle>
            <a:lvl1pPr algn="l">
              <a:defRPr sz="2400">
                <a:solidFill>
                  <a:schemeClr val="tx1"/>
                </a:solidFill>
              </a:defRPr>
            </a:lvl1pPr>
          </a:lstStyle>
          <a:p>
            <a:fld id="{DCE236E2-D702-4FA0-9B2B-D6C9457706B2}" type="slidenum">
              <a:rPr lang="es-MX" smtClean="0">
                <a:solidFill>
                  <a:prstClr val="white"/>
                </a:solidFill>
              </a:rPr>
              <a:pPr/>
              <a:t>‹Nº›</a:t>
            </a:fld>
            <a:endParaRPr lang="es-MX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876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 rot="907748">
            <a:off x="-1153919" y="850599"/>
            <a:ext cx="4820588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 rot="907748">
            <a:off x="23666" y="-511509"/>
            <a:ext cx="4980525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 rot="907748">
            <a:off x="2862402" y="6590199"/>
            <a:ext cx="2641367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 rot="907748">
            <a:off x="4246855" y="-553633"/>
            <a:ext cx="9043908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1033" y="2639384"/>
            <a:ext cx="5064953" cy="2260841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900000">
            <a:off x="4638705" y="959717"/>
            <a:ext cx="6211647" cy="5077623"/>
          </a:xfrm>
        </p:spPr>
        <p:txBody>
          <a:bodyPr anchor="ctr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2254651" y="608315"/>
            <a:ext cx="2385807" cy="365125"/>
          </a:xfrm>
        </p:spPr>
        <p:txBody>
          <a:bodyPr/>
          <a:lstStyle/>
          <a:p>
            <a:fld id="{2A623C42-8B64-4438-A62E-9AC2B1418F53}" type="datetimeFigureOut">
              <a:rPr lang="es-MX" smtClean="0">
                <a:solidFill>
                  <a:prstClr val="white">
                    <a:tint val="75000"/>
                  </a:prstClr>
                </a:solidFill>
              </a:rPr>
              <a:pPr/>
              <a:t>24/02/2015</a:t>
            </a:fld>
            <a:endParaRPr lang="es-MX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4138161" y="6177547"/>
            <a:ext cx="3189649" cy="365125"/>
          </a:xfrm>
        </p:spPr>
        <p:txBody>
          <a:bodyPr/>
          <a:lstStyle/>
          <a:p>
            <a:endParaRPr lang="es-MX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>
            <a:off x="1687161" y="300798"/>
            <a:ext cx="3049759" cy="365125"/>
          </a:xfrm>
        </p:spPr>
        <p:txBody>
          <a:bodyPr/>
          <a:lstStyle/>
          <a:p>
            <a:fld id="{DCE236E2-D702-4FA0-9B2B-D6C9457706B2}" type="slidenum">
              <a:rPr lang="es-MX" smtClean="0">
                <a:solidFill>
                  <a:prstClr val="white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110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900000">
            <a:off x="-76288" y="-1017685"/>
            <a:ext cx="9881903" cy="3438177"/>
          </a:xfrm>
          <a:custGeom>
            <a:avLst/>
            <a:gdLst/>
            <a:ahLst/>
            <a:cxnLst/>
            <a:rect l="l" t="t" r="r" b="b"/>
            <a:pathLst>
              <a:path w="7411427" h="3438177">
                <a:moveTo>
                  <a:pt x="0" y="1985886"/>
                </a:moveTo>
                <a:lnTo>
                  <a:pt x="7411427" y="0"/>
                </a:lnTo>
                <a:lnTo>
                  <a:pt x="7411427" y="3356087"/>
                </a:lnTo>
                <a:cubicBezTo>
                  <a:pt x="7411427" y="3401424"/>
                  <a:pt x="7374674" y="3438177"/>
                  <a:pt x="7329337" y="3438177"/>
                </a:cubicBezTo>
                <a:lnTo>
                  <a:pt x="389140" y="343817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 rot="900000">
            <a:off x="-1035521" y="2417821"/>
            <a:ext cx="9331153" cy="5080081"/>
          </a:xfrm>
          <a:custGeom>
            <a:avLst/>
            <a:gdLst/>
            <a:ahLst/>
            <a:cxnLst/>
            <a:rect l="l" t="t" r="r" b="b"/>
            <a:pathLst>
              <a:path w="6998365" h="5080081">
                <a:moveTo>
                  <a:pt x="0" y="0"/>
                </a:moveTo>
                <a:lnTo>
                  <a:pt x="6916275" y="0"/>
                </a:lnTo>
                <a:cubicBezTo>
                  <a:pt x="6961612" y="0"/>
                  <a:pt x="6998365" y="36753"/>
                  <a:pt x="6998365" y="82090"/>
                </a:cubicBezTo>
                <a:lnTo>
                  <a:pt x="6998365" y="3569608"/>
                </a:lnTo>
                <a:lnTo>
                  <a:pt x="1361203" y="508008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 rot="900000">
            <a:off x="8450757" y="3775813"/>
            <a:ext cx="4136367" cy="3544033"/>
          </a:xfrm>
          <a:custGeom>
            <a:avLst/>
            <a:gdLst/>
            <a:ahLst/>
            <a:cxnLst/>
            <a:rect l="l" t="t" r="r" b="b"/>
            <a:pathLst>
              <a:path w="3102275" h="3544033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375388" y="0"/>
                </a:lnTo>
                <a:lnTo>
                  <a:pt x="3102275" y="2712781"/>
                </a:lnTo>
                <a:lnTo>
                  <a:pt x="0" y="3544033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 rot="900000">
            <a:off x="9770506" y="-104312"/>
            <a:ext cx="3134169" cy="3820866"/>
          </a:xfrm>
          <a:custGeom>
            <a:avLst/>
            <a:gdLst/>
            <a:ahLst/>
            <a:cxnLst/>
            <a:rect l="l" t="t" r="r" b="b"/>
            <a:pathLst>
              <a:path w="2350627" h="3820866">
                <a:moveTo>
                  <a:pt x="1" y="355523"/>
                </a:moveTo>
                <a:lnTo>
                  <a:pt x="1326829" y="0"/>
                </a:lnTo>
                <a:lnTo>
                  <a:pt x="2350627" y="3820866"/>
                </a:lnTo>
                <a:lnTo>
                  <a:pt x="82091" y="3820866"/>
                </a:lnTo>
                <a:cubicBezTo>
                  <a:pt x="36754" y="3820866"/>
                  <a:pt x="1" y="3784113"/>
                  <a:pt x="0" y="373877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900000">
            <a:off x="713315" y="2921829"/>
            <a:ext cx="7587807" cy="1570680"/>
          </a:xfrm>
        </p:spPr>
        <p:txBody>
          <a:bodyPr anchor="b">
            <a:noAutofit/>
          </a:bodyPr>
          <a:lstStyle>
            <a:lvl1pPr algn="r">
              <a:defRPr sz="4800" b="0" cap="none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900000">
            <a:off x="717132" y="4494202"/>
            <a:ext cx="7028725" cy="1500187"/>
          </a:xfrm>
        </p:spPr>
        <p:txBody>
          <a:bodyPr anchor="t"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9171157" y="3761386"/>
            <a:ext cx="2032000" cy="365125"/>
          </a:xfrm>
        </p:spPr>
        <p:txBody>
          <a:bodyPr/>
          <a:lstStyle>
            <a:lvl1pPr algn="l">
              <a:defRPr/>
            </a:lvl1pPr>
          </a:lstStyle>
          <a:p>
            <a:fld id="{2A623C42-8B64-4438-A62E-9AC2B1418F53}" type="datetimeFigureOut">
              <a:rPr lang="es-MX" smtClean="0">
                <a:solidFill>
                  <a:prstClr val="white">
                    <a:tint val="75000"/>
                  </a:prstClr>
                </a:solidFill>
              </a:rPr>
              <a:pPr/>
              <a:t>24/02/2015</a:t>
            </a:fld>
            <a:endParaRPr lang="es-MX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9409287" y="3170796"/>
            <a:ext cx="2568407" cy="365125"/>
          </a:xfrm>
        </p:spPr>
        <p:txBody>
          <a:bodyPr/>
          <a:lstStyle/>
          <a:p>
            <a:endParaRPr lang="es-MX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 flipH="1">
            <a:off x="9568485" y="2661158"/>
            <a:ext cx="911972" cy="365125"/>
          </a:xfrm>
        </p:spPr>
        <p:txBody>
          <a:bodyPr/>
          <a:lstStyle>
            <a:lvl1pPr algn="l">
              <a:defRPr/>
            </a:lvl1pPr>
          </a:lstStyle>
          <a:p>
            <a:fld id="{DCE236E2-D702-4FA0-9B2B-D6C9457706B2}" type="slidenum">
              <a:rPr lang="es-MX" smtClean="0">
                <a:solidFill>
                  <a:prstClr val="white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311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20707748">
            <a:off x="-1177633" y="-625990"/>
            <a:ext cx="9919876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 rot="20707748">
            <a:off x="4316717" y="6275496"/>
            <a:ext cx="5849860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 rot="20707748">
            <a:off x="10214264" y="5462350"/>
            <a:ext cx="2278699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 rot="20707748">
            <a:off x="8890593" y="-490547"/>
            <a:ext cx="4085777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7699242" y="1991665"/>
            <a:ext cx="4820301" cy="1914879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 rot="-900000">
            <a:off x="1352585" y="1335061"/>
            <a:ext cx="3438144" cy="4839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4934710" y="618005"/>
            <a:ext cx="3440013" cy="4837176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10341226" y="5887413"/>
            <a:ext cx="1655973" cy="365125"/>
          </a:xfrm>
        </p:spPr>
        <p:txBody>
          <a:bodyPr/>
          <a:lstStyle>
            <a:lvl1pPr algn="l">
              <a:defRPr/>
            </a:lvl1pPr>
          </a:lstStyle>
          <a:p>
            <a:fld id="{2A623C42-8B64-4438-A62E-9AC2B1418F53}" type="datetimeFigureOut">
              <a:rPr lang="es-MX" smtClean="0">
                <a:solidFill>
                  <a:prstClr val="white">
                    <a:tint val="75000"/>
                  </a:prstClr>
                </a:solidFill>
              </a:rPr>
              <a:pPr/>
              <a:t>24/02/2015</a:t>
            </a:fld>
            <a:endParaRPr lang="es-MX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5406211" y="5494375"/>
            <a:ext cx="4165600" cy="365125"/>
          </a:xfrm>
        </p:spPr>
        <p:txBody>
          <a:bodyPr/>
          <a:lstStyle>
            <a:lvl1pPr algn="r">
              <a:defRPr/>
            </a:lvl1pPr>
          </a:lstStyle>
          <a:p>
            <a:endParaRPr lang="es-MX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10253553" y="5643111"/>
            <a:ext cx="1655591" cy="365125"/>
          </a:xfrm>
        </p:spPr>
        <p:txBody>
          <a:bodyPr/>
          <a:lstStyle>
            <a:lvl1pPr algn="l">
              <a:defRPr/>
            </a:lvl1pPr>
          </a:lstStyle>
          <a:p>
            <a:fld id="{DCE236E2-D702-4FA0-9B2B-D6C9457706B2}" type="slidenum">
              <a:rPr lang="es-MX" smtClean="0">
                <a:solidFill>
                  <a:prstClr val="white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797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13208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89F80-C2CE-4D6A-80E4-D3515AD92BC6}" type="datetimeFigureOut">
              <a:rPr lang="en-US" smtClean="0"/>
              <a:t>2/24/2015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1571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ounded Rectangle 52"/>
          <p:cNvSpPr/>
          <p:nvPr/>
        </p:nvSpPr>
        <p:spPr>
          <a:xfrm rot="20707748">
            <a:off x="-1177633" y="-625990"/>
            <a:ext cx="9919876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54" name="Rounded Rectangle 53"/>
          <p:cNvSpPr/>
          <p:nvPr/>
        </p:nvSpPr>
        <p:spPr>
          <a:xfrm rot="20707748">
            <a:off x="4316717" y="6275496"/>
            <a:ext cx="5849860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55" name="Rounded Rectangle 54"/>
          <p:cNvSpPr/>
          <p:nvPr/>
        </p:nvSpPr>
        <p:spPr>
          <a:xfrm rot="20707748">
            <a:off x="10214264" y="5462350"/>
            <a:ext cx="2278699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56" name="Rounded Rectangle 55"/>
          <p:cNvSpPr/>
          <p:nvPr/>
        </p:nvSpPr>
        <p:spPr>
          <a:xfrm rot="20707748">
            <a:off x="8890593" y="-490547"/>
            <a:ext cx="4085777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7703820" y="1991868"/>
            <a:ext cx="4818888" cy="1914144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-900000">
            <a:off x="1139681" y="1406870"/>
            <a:ext cx="2950864" cy="759866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1494024" y="2227895"/>
            <a:ext cx="3438144" cy="3938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-900000">
            <a:off x="4714279" y="687504"/>
            <a:ext cx="2953004" cy="753043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 rot="-900000">
            <a:off x="5077997" y="1495882"/>
            <a:ext cx="3438144" cy="395590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 rot="-900000">
            <a:off x="10338816" y="5888737"/>
            <a:ext cx="1658112" cy="365125"/>
          </a:xfrm>
        </p:spPr>
        <p:txBody>
          <a:bodyPr/>
          <a:lstStyle>
            <a:lvl1pPr algn="l">
              <a:defRPr/>
            </a:lvl1pPr>
          </a:lstStyle>
          <a:p>
            <a:fld id="{2A623C42-8B64-4438-A62E-9AC2B1418F53}" type="datetimeFigureOut">
              <a:rPr lang="es-MX" smtClean="0">
                <a:solidFill>
                  <a:prstClr val="white">
                    <a:tint val="75000"/>
                  </a:prstClr>
                </a:solidFill>
              </a:rPr>
              <a:pPr/>
              <a:t>24/02/2015</a:t>
            </a:fld>
            <a:endParaRPr lang="es-MX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 rot="-900000">
            <a:off x="5401056" y="5495545"/>
            <a:ext cx="4165600" cy="365125"/>
          </a:xfrm>
        </p:spPr>
        <p:txBody>
          <a:bodyPr/>
          <a:lstStyle>
            <a:lvl1pPr algn="r">
              <a:defRPr/>
            </a:lvl1pPr>
          </a:lstStyle>
          <a:p>
            <a:endParaRPr lang="es-MX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 rot="-900000">
            <a:off x="10253472" y="5641849"/>
            <a:ext cx="1658112" cy="365125"/>
          </a:xfrm>
        </p:spPr>
        <p:txBody>
          <a:bodyPr/>
          <a:lstStyle>
            <a:lvl1pPr algn="l">
              <a:defRPr/>
            </a:lvl1pPr>
          </a:lstStyle>
          <a:p>
            <a:fld id="{DCE236E2-D702-4FA0-9B2B-D6C9457706B2}" type="slidenum">
              <a:rPr lang="es-MX" smtClean="0">
                <a:solidFill>
                  <a:prstClr val="white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220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 rot="907748">
            <a:off x="-1153919" y="850599"/>
            <a:ext cx="4820588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 rot="907748">
            <a:off x="23666" y="-511509"/>
            <a:ext cx="4980525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 rot="907748">
            <a:off x="2862402" y="6590199"/>
            <a:ext cx="2641367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Rounded Rectangle 23"/>
          <p:cNvSpPr/>
          <p:nvPr/>
        </p:nvSpPr>
        <p:spPr>
          <a:xfrm rot="907748">
            <a:off x="4246855" y="-553633"/>
            <a:ext cx="9043908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3048" y="2644140"/>
            <a:ext cx="5065776" cy="225552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 rot="900000">
            <a:off x="2255520" y="612649"/>
            <a:ext cx="2389632" cy="365125"/>
          </a:xfrm>
        </p:spPr>
        <p:txBody>
          <a:bodyPr/>
          <a:lstStyle/>
          <a:p>
            <a:fld id="{2A623C42-8B64-4438-A62E-9AC2B1418F53}" type="datetimeFigureOut">
              <a:rPr lang="es-MX" smtClean="0">
                <a:solidFill>
                  <a:prstClr val="white">
                    <a:tint val="75000"/>
                  </a:prstClr>
                </a:solidFill>
              </a:rPr>
              <a:pPr/>
              <a:t>24/02/2015</a:t>
            </a:fld>
            <a:endParaRPr lang="es-MX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 rot="900000">
            <a:off x="3324962" y="6101034"/>
            <a:ext cx="4069484" cy="365125"/>
          </a:xfrm>
        </p:spPr>
        <p:txBody>
          <a:bodyPr/>
          <a:lstStyle/>
          <a:p>
            <a:endParaRPr lang="es-MX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 rot="900000">
            <a:off x="1682496" y="301753"/>
            <a:ext cx="3048000" cy="365125"/>
          </a:xfrm>
        </p:spPr>
        <p:txBody>
          <a:bodyPr/>
          <a:lstStyle/>
          <a:p>
            <a:fld id="{DCE236E2-D702-4FA0-9B2B-D6C9457706B2}" type="slidenum">
              <a:rPr lang="es-MX" smtClean="0">
                <a:solidFill>
                  <a:prstClr val="white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237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900000">
            <a:off x="-496330" y="-1218153"/>
            <a:ext cx="11437271" cy="6344114"/>
          </a:xfrm>
          <a:custGeom>
            <a:avLst/>
            <a:gdLst/>
            <a:ahLst/>
            <a:cxnLst/>
            <a:rect l="l" t="t" r="r" b="b"/>
            <a:pathLst>
              <a:path w="8577953" h="6344114">
                <a:moveTo>
                  <a:pt x="0" y="2298455"/>
                </a:moveTo>
                <a:lnTo>
                  <a:pt x="8577953" y="0"/>
                </a:lnTo>
                <a:lnTo>
                  <a:pt x="8577953" y="6262024"/>
                </a:lnTo>
                <a:cubicBezTo>
                  <a:pt x="8577953" y="6307361"/>
                  <a:pt x="8541200" y="6344113"/>
                  <a:pt x="8495863" y="6344113"/>
                </a:cubicBezTo>
                <a:lnTo>
                  <a:pt x="1084031" y="634411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 rot="900000">
            <a:off x="-598761" y="5207890"/>
            <a:ext cx="9960000" cy="2486713"/>
          </a:xfrm>
          <a:custGeom>
            <a:avLst/>
            <a:gdLst/>
            <a:ahLst/>
            <a:cxnLst/>
            <a:rect l="l" t="t" r="r" b="b"/>
            <a:pathLst>
              <a:path w="7470000" h="2486713">
                <a:moveTo>
                  <a:pt x="0" y="0"/>
                </a:moveTo>
                <a:lnTo>
                  <a:pt x="7387910" y="0"/>
                </a:lnTo>
                <a:cubicBezTo>
                  <a:pt x="7433247" y="0"/>
                  <a:pt x="7470000" y="36753"/>
                  <a:pt x="7470000" y="82090"/>
                </a:cubicBezTo>
                <a:lnTo>
                  <a:pt x="7470000" y="663670"/>
                </a:lnTo>
                <a:lnTo>
                  <a:pt x="666313" y="2486713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 rot="900000">
            <a:off x="9589747" y="6483326"/>
            <a:ext cx="2577112" cy="635630"/>
          </a:xfrm>
          <a:custGeom>
            <a:avLst/>
            <a:gdLst/>
            <a:ahLst/>
            <a:cxnLst/>
            <a:rect l="l" t="t" r="r" b="b"/>
            <a:pathLst>
              <a:path w="1932834" h="63563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01288" y="0"/>
                </a:lnTo>
                <a:lnTo>
                  <a:pt x="1932834" y="117729"/>
                </a:lnTo>
                <a:lnTo>
                  <a:pt x="0" y="635630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 rot="900000">
            <a:off x="10836113" y="92393"/>
            <a:ext cx="2505321" cy="6414233"/>
          </a:xfrm>
          <a:custGeom>
            <a:avLst/>
            <a:gdLst/>
            <a:ahLst/>
            <a:cxnLst/>
            <a:rect l="l" t="t" r="r" b="b"/>
            <a:pathLst>
              <a:path w="1878991" h="6414233">
                <a:moveTo>
                  <a:pt x="0" y="42953"/>
                </a:moveTo>
                <a:lnTo>
                  <a:pt x="160303" y="0"/>
                </a:lnTo>
                <a:lnTo>
                  <a:pt x="1878991" y="6414233"/>
                </a:lnTo>
                <a:lnTo>
                  <a:pt x="82090" y="6414233"/>
                </a:lnTo>
                <a:cubicBezTo>
                  <a:pt x="36753" y="6414233"/>
                  <a:pt x="0" y="6377480"/>
                  <a:pt x="0" y="633214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 rot="900000">
            <a:off x="10029251" y="5927117"/>
            <a:ext cx="2032000" cy="365125"/>
          </a:xfrm>
        </p:spPr>
        <p:txBody>
          <a:bodyPr/>
          <a:lstStyle>
            <a:lvl1pPr algn="l">
              <a:defRPr/>
            </a:lvl1pPr>
          </a:lstStyle>
          <a:p>
            <a:fld id="{2A623C42-8B64-4438-A62E-9AC2B1418F53}" type="datetimeFigureOut">
              <a:rPr lang="es-MX" smtClean="0">
                <a:solidFill>
                  <a:prstClr val="white">
                    <a:tint val="75000"/>
                  </a:prstClr>
                </a:solidFill>
              </a:rPr>
              <a:pPr/>
              <a:t>24/02/2015</a:t>
            </a:fld>
            <a:endParaRPr lang="es-MX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 rot="900000">
            <a:off x="5189715" y="5987296"/>
            <a:ext cx="4165600" cy="295162"/>
          </a:xfrm>
        </p:spPr>
        <p:txBody>
          <a:bodyPr/>
          <a:lstStyle>
            <a:lvl1pPr algn="r">
              <a:defRPr/>
            </a:lvl1pPr>
          </a:lstStyle>
          <a:p>
            <a:endParaRPr lang="es-MX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 rot="900000">
            <a:off x="10132062" y="5570111"/>
            <a:ext cx="954941" cy="365125"/>
          </a:xfrm>
        </p:spPr>
        <p:txBody>
          <a:bodyPr/>
          <a:lstStyle>
            <a:lvl1pPr algn="l">
              <a:defRPr/>
            </a:lvl1pPr>
          </a:lstStyle>
          <a:p>
            <a:fld id="{DCE236E2-D702-4FA0-9B2B-D6C9457706B2}" type="slidenum">
              <a:rPr lang="es-MX" smtClean="0">
                <a:solidFill>
                  <a:prstClr val="white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791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 rot="20707748">
            <a:off x="-1196347" y="-624538"/>
            <a:ext cx="9715928" cy="6041338"/>
          </a:xfrm>
          <a:custGeom>
            <a:avLst/>
            <a:gdLst/>
            <a:ahLst/>
            <a:cxnLst/>
            <a:rect l="l" t="t" r="r" b="b"/>
            <a:pathLst>
              <a:path w="7286946" h="6041338">
                <a:moveTo>
                  <a:pt x="1604186" y="0"/>
                </a:moveTo>
                <a:lnTo>
                  <a:pt x="7286946" y="1508972"/>
                </a:lnTo>
                <a:lnTo>
                  <a:pt x="7286946" y="5959247"/>
                </a:lnTo>
                <a:cubicBezTo>
                  <a:pt x="7286946" y="6004584"/>
                  <a:pt x="7250193" y="6041337"/>
                  <a:pt x="7204856" y="6041337"/>
                </a:cubicBezTo>
                <a:lnTo>
                  <a:pt x="0" y="6041338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 rot="20707748">
            <a:off x="86409" y="5378154"/>
            <a:ext cx="9924201" cy="2476431"/>
          </a:xfrm>
          <a:custGeom>
            <a:avLst/>
            <a:gdLst/>
            <a:ahLst/>
            <a:cxnLst/>
            <a:rect l="l" t="t" r="r" b="b"/>
            <a:pathLst>
              <a:path w="7443151" h="2476431">
                <a:moveTo>
                  <a:pt x="7393013" y="6452"/>
                </a:moveTo>
                <a:cubicBezTo>
                  <a:pt x="7422477" y="18914"/>
                  <a:pt x="7443150" y="48087"/>
                  <a:pt x="7443150" y="82090"/>
                </a:cubicBezTo>
                <a:lnTo>
                  <a:pt x="7443151" y="2476431"/>
                </a:lnTo>
                <a:lnTo>
                  <a:pt x="0" y="500014"/>
                </a:lnTo>
                <a:lnTo>
                  <a:pt x="132771" y="1"/>
                </a:lnTo>
                <a:lnTo>
                  <a:pt x="7361060" y="1"/>
                </a:lnTo>
                <a:cubicBezTo>
                  <a:pt x="7372394" y="0"/>
                  <a:pt x="7383192" y="2298"/>
                  <a:pt x="7393013" y="6452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 rot="20707748">
            <a:off x="10214660" y="5459931"/>
            <a:ext cx="2278697" cy="1538302"/>
          </a:xfrm>
          <a:custGeom>
            <a:avLst/>
            <a:gdLst/>
            <a:ahLst/>
            <a:cxnLst/>
            <a:rect l="l" t="t" r="r" b="b"/>
            <a:pathLst>
              <a:path w="1709023" h="1538302">
                <a:moveTo>
                  <a:pt x="1709023" y="0"/>
                </a:moveTo>
                <a:lnTo>
                  <a:pt x="1300550" y="1538302"/>
                </a:lnTo>
                <a:lnTo>
                  <a:pt x="0" y="119296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 rot="20707748">
            <a:off x="8897481" y="-489836"/>
            <a:ext cx="4078825" cy="5809409"/>
          </a:xfrm>
          <a:custGeom>
            <a:avLst/>
            <a:gdLst/>
            <a:ahLst/>
            <a:cxnLst/>
            <a:rect l="l" t="t" r="r" b="b"/>
            <a:pathLst>
              <a:path w="3059119" h="5809409">
                <a:moveTo>
                  <a:pt x="0" y="0"/>
                </a:moveTo>
                <a:lnTo>
                  <a:pt x="3059119" y="812303"/>
                </a:lnTo>
                <a:lnTo>
                  <a:pt x="1732212" y="5809409"/>
                </a:lnTo>
                <a:lnTo>
                  <a:pt x="82090" y="5809409"/>
                </a:lnTo>
                <a:cubicBezTo>
                  <a:pt x="36753" y="5809409"/>
                  <a:pt x="0" y="5772656"/>
                  <a:pt x="0" y="572731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7703820" y="1991868"/>
            <a:ext cx="4818888" cy="1914144"/>
          </a:xfrm>
        </p:spPr>
        <p:txBody>
          <a:bodyPr anchor="b"/>
          <a:lstStyle>
            <a:lvl1pPr algn="r">
              <a:defRPr sz="4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-900000">
            <a:off x="1126464" y="997933"/>
            <a:ext cx="7124133" cy="3888220"/>
          </a:xfrm>
        </p:spPr>
        <p:txBody>
          <a:bodyPr anchor="b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900000">
            <a:off x="4288765" y="5144590"/>
            <a:ext cx="5240500" cy="988131"/>
          </a:xfrm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10338816" y="5888737"/>
            <a:ext cx="1658112" cy="365125"/>
          </a:xfrm>
        </p:spPr>
        <p:txBody>
          <a:bodyPr/>
          <a:lstStyle>
            <a:lvl1pPr algn="l">
              <a:defRPr/>
            </a:lvl1pPr>
          </a:lstStyle>
          <a:p>
            <a:fld id="{2A623C42-8B64-4438-A62E-9AC2B1418F53}" type="datetimeFigureOut">
              <a:rPr lang="es-MX" smtClean="0">
                <a:solidFill>
                  <a:prstClr val="white">
                    <a:tint val="75000"/>
                  </a:prstClr>
                </a:solidFill>
              </a:rPr>
              <a:pPr/>
              <a:t>24/02/2015</a:t>
            </a:fld>
            <a:endParaRPr lang="es-MX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5685289" y="6099105"/>
            <a:ext cx="4084063" cy="365125"/>
          </a:xfrm>
        </p:spPr>
        <p:txBody>
          <a:bodyPr/>
          <a:lstStyle>
            <a:lvl1pPr algn="r">
              <a:defRPr/>
            </a:lvl1pPr>
          </a:lstStyle>
          <a:p>
            <a:endParaRPr lang="es-MX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10253472" y="5641849"/>
            <a:ext cx="1658112" cy="365125"/>
          </a:xfrm>
        </p:spPr>
        <p:txBody>
          <a:bodyPr/>
          <a:lstStyle>
            <a:lvl1pPr algn="l">
              <a:defRPr/>
            </a:lvl1pPr>
          </a:lstStyle>
          <a:p>
            <a:fld id="{DCE236E2-D702-4FA0-9B2B-D6C9457706B2}" type="slidenum">
              <a:rPr lang="es-MX" smtClean="0">
                <a:solidFill>
                  <a:prstClr val="white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775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 rot="900000">
            <a:off x="-711601" y="-979752"/>
            <a:ext cx="8897160" cy="6821601"/>
          </a:xfrm>
          <a:custGeom>
            <a:avLst/>
            <a:gdLst/>
            <a:ahLst/>
            <a:cxnLst/>
            <a:rect l="l" t="t" r="r" b="b"/>
            <a:pathLst>
              <a:path w="6672870" h="6821601">
                <a:moveTo>
                  <a:pt x="0" y="1787990"/>
                </a:moveTo>
                <a:lnTo>
                  <a:pt x="6672870" y="0"/>
                </a:lnTo>
                <a:lnTo>
                  <a:pt x="6672870" y="6739511"/>
                </a:lnTo>
                <a:cubicBezTo>
                  <a:pt x="6672870" y="6784848"/>
                  <a:pt x="6636117" y="6821601"/>
                  <a:pt x="6590780" y="6821601"/>
                </a:cubicBezTo>
                <a:lnTo>
                  <a:pt x="1348753" y="682160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 rot="900000">
            <a:off x="-378528" y="5969722"/>
            <a:ext cx="7067325" cy="1495954"/>
          </a:xfrm>
          <a:custGeom>
            <a:avLst/>
            <a:gdLst/>
            <a:ahLst/>
            <a:cxnLst/>
            <a:rect l="l" t="t" r="r" b="b"/>
            <a:pathLst>
              <a:path w="5300494" h="1495954">
                <a:moveTo>
                  <a:pt x="0" y="0"/>
                </a:moveTo>
                <a:lnTo>
                  <a:pt x="5218404" y="0"/>
                </a:lnTo>
                <a:cubicBezTo>
                  <a:pt x="5263741" y="0"/>
                  <a:pt x="5300494" y="36753"/>
                  <a:pt x="5300494" y="82090"/>
                </a:cubicBezTo>
                <a:lnTo>
                  <a:pt x="5300494" y="183095"/>
                </a:lnTo>
                <a:lnTo>
                  <a:pt x="400840" y="149595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 rot="900000">
            <a:off x="9240390" y="-242630"/>
            <a:ext cx="3245647" cy="1383623"/>
          </a:xfrm>
          <a:custGeom>
            <a:avLst/>
            <a:gdLst/>
            <a:ahLst/>
            <a:cxnLst/>
            <a:rect l="l" t="t" r="r" b="b"/>
            <a:pathLst>
              <a:path w="2434235" h="1383623">
                <a:moveTo>
                  <a:pt x="0" y="552912"/>
                </a:moveTo>
                <a:lnTo>
                  <a:pt x="2063495" y="0"/>
                </a:lnTo>
                <a:lnTo>
                  <a:pt x="2434235" y="1383623"/>
                </a:lnTo>
                <a:lnTo>
                  <a:pt x="82090" y="1383622"/>
                </a:lnTo>
                <a:cubicBezTo>
                  <a:pt x="36754" y="1383622"/>
                  <a:pt x="0" y="1346869"/>
                  <a:pt x="0" y="130153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 rot="900000">
            <a:off x="7866376" y="1282101"/>
            <a:ext cx="5123656" cy="6178450"/>
          </a:xfrm>
          <a:custGeom>
            <a:avLst/>
            <a:gdLst/>
            <a:ahLst/>
            <a:cxnLst/>
            <a:rect l="l" t="t" r="r" b="b"/>
            <a:pathLst>
              <a:path w="3842742" h="617845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463128" y="0"/>
                </a:lnTo>
                <a:lnTo>
                  <a:pt x="3842742" y="5148790"/>
                </a:lnTo>
                <a:lnTo>
                  <a:pt x="0" y="6178450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6943762" y="2412080"/>
            <a:ext cx="5036383" cy="2662841"/>
          </a:xfrm>
        </p:spPr>
        <p:txBody>
          <a:bodyPr anchor="t">
            <a:normAutofit/>
          </a:bodyPr>
          <a:lstStyle>
            <a:lvl1pPr algn="r">
              <a:defRPr sz="4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900000">
            <a:off x="2010039" y="615731"/>
            <a:ext cx="5764672" cy="3294418"/>
          </a:xfrm>
          <a:prstGeom prst="roundRect">
            <a:avLst>
              <a:gd name="adj" fmla="val 4992"/>
            </a:avLst>
          </a:prstGeom>
          <a:ln w="19050">
            <a:solidFill>
              <a:schemeClr val="tx1"/>
            </a:solidFill>
          </a:ln>
          <a:effectLst>
            <a:innerShdw blurRad="101600" dir="13500000">
              <a:prstClr val="black">
                <a:alpha val="7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900000">
            <a:off x="1097053" y="4161126"/>
            <a:ext cx="5747887" cy="1203540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900000">
            <a:off x="9323193" y="571256"/>
            <a:ext cx="2032000" cy="365125"/>
          </a:xfrm>
        </p:spPr>
        <p:txBody>
          <a:bodyPr/>
          <a:lstStyle>
            <a:lvl1pPr algn="l">
              <a:defRPr/>
            </a:lvl1pPr>
          </a:lstStyle>
          <a:p>
            <a:fld id="{2A623C42-8B64-4438-A62E-9AC2B1418F53}" type="datetimeFigureOut">
              <a:rPr lang="es-MX" smtClean="0">
                <a:solidFill>
                  <a:prstClr val="white">
                    <a:tint val="75000"/>
                  </a:prstClr>
                </a:solidFill>
              </a:rPr>
              <a:pPr/>
              <a:t>24/02/2015</a:t>
            </a:fld>
            <a:endParaRPr lang="es-MX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900000">
            <a:off x="863057" y="5162532"/>
            <a:ext cx="3969937" cy="365125"/>
          </a:xfrm>
        </p:spPr>
        <p:txBody>
          <a:bodyPr/>
          <a:lstStyle>
            <a:lvl1pPr algn="l">
              <a:defRPr/>
            </a:lvl1pPr>
          </a:lstStyle>
          <a:p>
            <a:endParaRPr lang="es-MX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900000">
            <a:off x="9395294" y="391055"/>
            <a:ext cx="2617583" cy="365125"/>
          </a:xfrm>
        </p:spPr>
        <p:txBody>
          <a:bodyPr/>
          <a:lstStyle>
            <a:lvl1pPr algn="l">
              <a:defRPr/>
            </a:lvl1pPr>
          </a:lstStyle>
          <a:p>
            <a:fld id="{DCE236E2-D702-4FA0-9B2B-D6C9457706B2}" type="slidenum">
              <a:rPr lang="es-MX" smtClean="0">
                <a:solidFill>
                  <a:prstClr val="white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774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1194557" y="-766298"/>
            <a:ext cx="11110421" cy="5894380"/>
          </a:xfrm>
          <a:custGeom>
            <a:avLst/>
            <a:gdLst/>
            <a:ahLst/>
            <a:cxnLst/>
            <a:rect l="l" t="t" r="r" b="b"/>
            <a:pathLst>
              <a:path w="8332816" h="5894380">
                <a:moveTo>
                  <a:pt x="1565164" y="0"/>
                </a:moveTo>
                <a:lnTo>
                  <a:pt x="8332816" y="1797049"/>
                </a:lnTo>
                <a:lnTo>
                  <a:pt x="8332816" y="5812290"/>
                </a:lnTo>
                <a:cubicBezTo>
                  <a:pt x="8332816" y="5857627"/>
                  <a:pt x="8296063" y="5894380"/>
                  <a:pt x="8250726" y="5894380"/>
                </a:cubicBezTo>
                <a:lnTo>
                  <a:pt x="0" y="589438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 rot="20707748">
            <a:off x="86328" y="5089618"/>
            <a:ext cx="11370725" cy="2911464"/>
          </a:xfrm>
          <a:custGeom>
            <a:avLst/>
            <a:gdLst/>
            <a:ahLst/>
            <a:cxnLst/>
            <a:rect l="l" t="t" r="r" b="b"/>
            <a:pathLst>
              <a:path w="8528044" h="2911464">
                <a:moveTo>
                  <a:pt x="8477907" y="6451"/>
                </a:moveTo>
                <a:cubicBezTo>
                  <a:pt x="8507371" y="18913"/>
                  <a:pt x="8528044" y="48087"/>
                  <a:pt x="8528044" y="82090"/>
                </a:cubicBezTo>
                <a:lnTo>
                  <a:pt x="8528044" y="2911464"/>
                </a:lnTo>
                <a:lnTo>
                  <a:pt x="0" y="646970"/>
                </a:lnTo>
                <a:lnTo>
                  <a:pt x="171794" y="0"/>
                </a:lnTo>
                <a:lnTo>
                  <a:pt x="8445954" y="0"/>
                </a:lnTo>
                <a:cubicBezTo>
                  <a:pt x="8457288" y="0"/>
                  <a:pt x="8468086" y="2297"/>
                  <a:pt x="847790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 rot="20707748">
            <a:off x="11378571" y="3839503"/>
            <a:ext cx="1348325" cy="2994350"/>
          </a:xfrm>
          <a:custGeom>
            <a:avLst/>
            <a:gdLst/>
            <a:ahLst/>
            <a:cxnLst/>
            <a:rect l="l" t="t" r="r" b="b"/>
            <a:pathLst>
              <a:path w="1011244" h="2994350">
                <a:moveTo>
                  <a:pt x="1011244" y="0"/>
                </a:moveTo>
                <a:lnTo>
                  <a:pt x="216140" y="2994350"/>
                </a:lnTo>
                <a:lnTo>
                  <a:pt x="0" y="2936957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 rot="20707748">
            <a:off x="10117987" y="-321837"/>
            <a:ext cx="2635388" cy="4072806"/>
          </a:xfrm>
          <a:custGeom>
            <a:avLst/>
            <a:gdLst/>
            <a:ahLst/>
            <a:cxnLst/>
            <a:rect l="l" t="t" r="r" b="b"/>
            <a:pathLst>
              <a:path w="1976541" h="4072806">
                <a:moveTo>
                  <a:pt x="0" y="0"/>
                </a:moveTo>
                <a:lnTo>
                  <a:pt x="1976541" y="524841"/>
                </a:lnTo>
                <a:lnTo>
                  <a:pt x="1034432" y="4072806"/>
                </a:lnTo>
                <a:lnTo>
                  <a:pt x="82090" y="4072806"/>
                </a:lnTo>
                <a:cubicBezTo>
                  <a:pt x="36753" y="4072806"/>
                  <a:pt x="0" y="4036053"/>
                  <a:pt x="0" y="399071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900000">
            <a:off x="4245177" y="4760430"/>
            <a:ext cx="6673004" cy="1299542"/>
          </a:xfrm>
        </p:spPr>
        <p:txBody>
          <a:bodyPr anchor="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1042473" y="984582"/>
            <a:ext cx="8775039" cy="3604759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9328540" y="6238503"/>
            <a:ext cx="2032000" cy="365125"/>
          </a:xfrm>
        </p:spPr>
        <p:txBody>
          <a:bodyPr/>
          <a:lstStyle/>
          <a:p>
            <a:fld id="{2A623C42-8B64-4438-A62E-9AC2B1418F53}" type="datetimeFigureOut">
              <a:rPr lang="es-MX" smtClean="0">
                <a:solidFill>
                  <a:prstClr val="white">
                    <a:tint val="75000"/>
                  </a:prstClr>
                </a:solidFill>
              </a:rPr>
              <a:pPr/>
              <a:t>24/02/2015</a:t>
            </a:fld>
            <a:endParaRPr lang="es-MX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7095799" y="6094795"/>
            <a:ext cx="4165600" cy="365125"/>
          </a:xfrm>
        </p:spPr>
        <p:txBody>
          <a:bodyPr/>
          <a:lstStyle>
            <a:lvl1pPr algn="r">
              <a:defRPr/>
            </a:lvl1pPr>
          </a:lstStyle>
          <a:p>
            <a:endParaRPr lang="es-MX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10910307" y="3246938"/>
            <a:ext cx="1209927" cy="365125"/>
          </a:xfrm>
        </p:spPr>
        <p:txBody>
          <a:bodyPr/>
          <a:lstStyle>
            <a:lvl1pPr algn="l">
              <a:defRPr/>
            </a:lvl1pPr>
          </a:lstStyle>
          <a:p>
            <a:fld id="{DCE236E2-D702-4FA0-9B2B-D6C9457706B2}" type="slidenum">
              <a:rPr lang="es-MX" smtClean="0">
                <a:solidFill>
                  <a:prstClr val="white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93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1177209" y="-626065"/>
            <a:ext cx="9920208" cy="7347127"/>
          </a:xfrm>
          <a:custGeom>
            <a:avLst/>
            <a:gdLst/>
            <a:ahLst/>
            <a:cxnLst/>
            <a:rect l="l" t="t" r="r" b="b"/>
            <a:pathLst>
              <a:path w="7440156" h="7347127">
                <a:moveTo>
                  <a:pt x="1760047" y="0"/>
                </a:moveTo>
                <a:lnTo>
                  <a:pt x="7440156" y="1508269"/>
                </a:lnTo>
                <a:lnTo>
                  <a:pt x="7440156" y="7265037"/>
                </a:lnTo>
                <a:cubicBezTo>
                  <a:pt x="7440156" y="7310374"/>
                  <a:pt x="7403403" y="7347127"/>
                  <a:pt x="7358066" y="7347127"/>
                </a:cubicBezTo>
                <a:lnTo>
                  <a:pt x="2707078" y="7347127"/>
                </a:lnTo>
                <a:lnTo>
                  <a:pt x="0" y="6628304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 rot="20707748">
            <a:off x="4302981" y="6274264"/>
            <a:ext cx="5862236" cy="1167472"/>
          </a:xfrm>
          <a:custGeom>
            <a:avLst/>
            <a:gdLst/>
            <a:ahLst/>
            <a:cxnLst/>
            <a:rect l="l" t="t" r="r" b="b"/>
            <a:pathLst>
              <a:path w="4396677" h="1167472">
                <a:moveTo>
                  <a:pt x="4346539" y="6451"/>
                </a:moveTo>
                <a:cubicBezTo>
                  <a:pt x="4376003" y="18913"/>
                  <a:pt x="4396677" y="48087"/>
                  <a:pt x="4396677" y="82090"/>
                </a:cubicBezTo>
                <a:lnTo>
                  <a:pt x="4396677" y="1167472"/>
                </a:lnTo>
                <a:lnTo>
                  <a:pt x="0" y="0"/>
                </a:lnTo>
                <a:lnTo>
                  <a:pt x="4314586" y="0"/>
                </a:lnTo>
                <a:cubicBezTo>
                  <a:pt x="4325920" y="0"/>
                  <a:pt x="4336718" y="2297"/>
                  <a:pt x="4346539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 rot="20707748">
            <a:off x="10212699" y="5459725"/>
            <a:ext cx="2280759" cy="1538689"/>
          </a:xfrm>
          <a:custGeom>
            <a:avLst/>
            <a:gdLst/>
            <a:ahLst/>
            <a:cxnLst/>
            <a:rect l="l" t="t" r="r" b="b"/>
            <a:pathLst>
              <a:path w="1710569" h="1538689">
                <a:moveTo>
                  <a:pt x="1710569" y="1"/>
                </a:moveTo>
                <a:lnTo>
                  <a:pt x="1301993" y="1538689"/>
                </a:lnTo>
                <a:lnTo>
                  <a:pt x="0" y="1192965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 rot="20707748">
            <a:off x="8888568" y="-490731"/>
            <a:ext cx="4087701" cy="5811871"/>
          </a:xfrm>
          <a:custGeom>
            <a:avLst/>
            <a:gdLst/>
            <a:ahLst/>
            <a:cxnLst/>
            <a:rect l="l" t="t" r="r" b="b"/>
            <a:pathLst>
              <a:path w="3065776" h="5811871">
                <a:moveTo>
                  <a:pt x="0" y="0"/>
                </a:moveTo>
                <a:lnTo>
                  <a:pt x="3065776" y="814071"/>
                </a:lnTo>
                <a:lnTo>
                  <a:pt x="1738684" y="5811871"/>
                </a:lnTo>
                <a:lnTo>
                  <a:pt x="82090" y="5811871"/>
                </a:lnTo>
                <a:cubicBezTo>
                  <a:pt x="36753" y="5811871"/>
                  <a:pt x="0" y="5775118"/>
                  <a:pt x="0" y="572978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 rot="-900000">
            <a:off x="9057780" y="511413"/>
            <a:ext cx="1914144" cy="481888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1290350" y="1075674"/>
            <a:ext cx="7198607" cy="508826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10338816" y="5888737"/>
            <a:ext cx="1658112" cy="365125"/>
          </a:xfrm>
        </p:spPr>
        <p:txBody>
          <a:bodyPr/>
          <a:lstStyle>
            <a:lvl1pPr algn="l">
              <a:defRPr/>
            </a:lvl1pPr>
          </a:lstStyle>
          <a:p>
            <a:fld id="{2A623C42-8B64-4438-A62E-9AC2B1418F53}" type="datetimeFigureOut">
              <a:rPr lang="es-MX" smtClean="0">
                <a:solidFill>
                  <a:prstClr val="white">
                    <a:tint val="75000"/>
                  </a:prstClr>
                </a:solidFill>
              </a:rPr>
              <a:pPr/>
              <a:t>24/02/2015</a:t>
            </a:fld>
            <a:endParaRPr lang="es-MX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6663744" y="6188245"/>
            <a:ext cx="3173741" cy="365125"/>
          </a:xfrm>
        </p:spPr>
        <p:txBody>
          <a:bodyPr/>
          <a:lstStyle>
            <a:lvl1pPr algn="r">
              <a:defRPr/>
            </a:lvl1pPr>
          </a:lstStyle>
          <a:p>
            <a:endParaRPr lang="es-MX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10253472" y="5641849"/>
            <a:ext cx="1658112" cy="365125"/>
          </a:xfrm>
        </p:spPr>
        <p:txBody>
          <a:bodyPr/>
          <a:lstStyle>
            <a:lvl1pPr algn="l">
              <a:defRPr/>
            </a:lvl1pPr>
          </a:lstStyle>
          <a:p>
            <a:fld id="{DCE236E2-D702-4FA0-9B2B-D6C9457706B2}" type="slidenum">
              <a:rPr lang="es-MX" smtClean="0">
                <a:solidFill>
                  <a:prstClr val="white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099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4220E-EF40-477E-B84C-637FC7CE78DB}" type="datetimeFigureOut">
              <a:rPr lang="en-US" smtClean="0"/>
              <a:t>2/24/2015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914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3" y="514928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5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B8D63-E026-4E54-B301-C824E1BD14F3}" type="datetimeFigureOut">
              <a:rPr lang="en-US" smtClean="0"/>
              <a:t>2/24/2015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8041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6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5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6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23185-9573-406A-8068-0AB4F2335019}" type="datetimeFigureOut">
              <a:rPr lang="en-US" smtClean="0"/>
              <a:t>2/24/2015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2330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2160590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6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5516DA-9D86-4E1E-A623-C11F9F74EB59}" type="datetimeFigureOut">
              <a:rPr lang="en-US" smtClean="0"/>
              <a:t>2/24/2015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5" y="6041366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5" y="6041366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9568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8" r:id="rId1"/>
    <p:sldLayoutId id="2147484069" r:id="rId2"/>
    <p:sldLayoutId id="2147484070" r:id="rId3"/>
    <p:sldLayoutId id="2147484071" r:id="rId4"/>
    <p:sldLayoutId id="2147484072" r:id="rId5"/>
    <p:sldLayoutId id="2147484073" r:id="rId6"/>
    <p:sldLayoutId id="2147484074" r:id="rId7"/>
    <p:sldLayoutId id="2147484075" r:id="rId8"/>
    <p:sldLayoutId id="2147484076" r:id="rId9"/>
    <p:sldLayoutId id="2147484077" r:id="rId10"/>
    <p:sldLayoutId id="2147484078" r:id="rId11"/>
    <p:sldLayoutId id="2147484079" r:id="rId12"/>
    <p:sldLayoutId id="2147484080" r:id="rId13"/>
    <p:sldLayoutId id="2147484081" r:id="rId14"/>
    <p:sldLayoutId id="2147484082" r:id="rId15"/>
    <p:sldLayoutId id="2147484083" r:id="rId16"/>
  </p:sldLayoutIdLst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7" y="618521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7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defTabSz="914400"/>
            <a:fld id="{7C3D4C1A-1A3C-418D-9ACF-4204433F5D62}" type="datetimeFigureOut">
              <a:rPr lang="es-MX" smtClean="0">
                <a:solidFill>
                  <a:prstClr val="black"/>
                </a:solidFill>
              </a:rPr>
              <a:pPr defTabSz="914400"/>
              <a:t>24/02/2015</a:t>
            </a:fld>
            <a:endParaRPr lang="es-MX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7" y="5883279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defTabSz="914400"/>
            <a:endParaRPr lang="es-MX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4" y="5883279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defTabSz="914400"/>
            <a:fld id="{39AA20EB-DD5C-4933-809A-40101E6D268F}" type="slidenum">
              <a:rPr lang="es-MX" smtClean="0">
                <a:solidFill>
                  <a:prstClr val="black"/>
                </a:solidFill>
              </a:rPr>
              <a:pPr defTabSz="914400"/>
              <a:t>‹Nº›</a:t>
            </a:fld>
            <a:endParaRPr lang="es-MX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9545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5" r:id="rId1"/>
    <p:sldLayoutId id="2147484086" r:id="rId2"/>
    <p:sldLayoutId id="2147484087" r:id="rId3"/>
    <p:sldLayoutId id="2147484088" r:id="rId4"/>
    <p:sldLayoutId id="2147484089" r:id="rId5"/>
    <p:sldLayoutId id="2147484090" r:id="rId6"/>
    <p:sldLayoutId id="2147484091" r:id="rId7"/>
    <p:sldLayoutId id="2147484092" r:id="rId8"/>
    <p:sldLayoutId id="2147484093" r:id="rId9"/>
    <p:sldLayoutId id="2147484094" r:id="rId10"/>
    <p:sldLayoutId id="2147484095" r:id="rId11"/>
    <p:sldLayoutId id="2147484096" r:id="rId12"/>
    <p:sldLayoutId id="2147484097" r:id="rId13"/>
    <p:sldLayoutId id="2147484098" r:id="rId14"/>
    <p:sldLayoutId id="2147484099" r:id="rId15"/>
    <p:sldLayoutId id="2147484100" r:id="rId16"/>
    <p:sldLayoutId id="2147484101" r:id="rId17"/>
  </p:sldLayoutIdLst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5926" y="675729"/>
            <a:ext cx="9500151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5924" y="1807361"/>
            <a:ext cx="9500149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3125" y="595181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pPr defTabSz="914400"/>
            <a:fld id="{41F8B3D8-0204-46CF-8172-09A29B9F3765}" type="datetimeFigureOut">
              <a:rPr lang="es-MX" smtClean="0">
                <a:solidFill>
                  <a:srgbClr val="FF9000"/>
                </a:solidFill>
              </a:rPr>
              <a:pPr defTabSz="914400"/>
              <a:t>24/02/2015</a:t>
            </a:fld>
            <a:endParaRPr lang="es-MX">
              <a:solidFill>
                <a:srgbClr val="FF9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74595" y="5951815"/>
            <a:ext cx="7008532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pPr defTabSz="914400"/>
            <a:endParaRPr lang="es-MX">
              <a:solidFill>
                <a:srgbClr val="FF9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3548" y="5951815"/>
            <a:ext cx="81104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2"/>
                </a:solidFill>
              </a:defRPr>
            </a:lvl1pPr>
          </a:lstStyle>
          <a:p>
            <a:pPr defTabSz="914400"/>
            <a:fld id="{109FAB21-0C54-4ACD-8FE2-C6344EB83701}" type="slidenum">
              <a:rPr lang="es-MX" smtClean="0">
                <a:solidFill>
                  <a:srgbClr val="FF9000"/>
                </a:solidFill>
              </a:rPr>
              <a:pPr defTabSz="914400"/>
              <a:t>‹Nº›</a:t>
            </a:fld>
            <a:endParaRPr lang="es-MX">
              <a:solidFill>
                <a:srgbClr val="FF9000"/>
              </a:solidFill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-44793" y="4"/>
            <a:ext cx="12236793" cy="6857999"/>
            <a:chOff x="-33595" y="0"/>
            <a:chExt cx="9177595" cy="6857999"/>
          </a:xfrm>
        </p:grpSpPr>
        <p:grpSp>
          <p:nvGrpSpPr>
            <p:cNvPr id="62" name="Group 182"/>
            <p:cNvGrpSpPr/>
            <p:nvPr/>
          </p:nvGrpSpPr>
          <p:grpSpPr>
            <a:xfrm>
              <a:off x="-33595" y="437091"/>
              <a:ext cx="9074452" cy="6174255"/>
              <a:chOff x="-33595" y="437091"/>
              <a:chExt cx="9074452" cy="6174255"/>
            </a:xfrm>
          </p:grpSpPr>
          <p:sp>
            <p:nvSpPr>
              <p:cNvPr id="92" name="Freeform 12"/>
              <p:cNvSpPr>
                <a:spLocks noChangeAspect="1"/>
              </p:cNvSpPr>
              <p:nvPr/>
            </p:nvSpPr>
            <p:spPr bwMode="auto">
              <a:xfrm rot="8051039">
                <a:off x="-11813" y="3783436"/>
                <a:ext cx="1054883" cy="1098447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3" name="Freeform 28"/>
              <p:cNvSpPr>
                <a:spLocks noChangeAspect="1"/>
              </p:cNvSpPr>
              <p:nvPr/>
            </p:nvSpPr>
            <p:spPr bwMode="auto">
              <a:xfrm rot="7569598">
                <a:off x="558950" y="196683"/>
                <a:ext cx="832668" cy="1313484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4" name="Freeform 36"/>
              <p:cNvSpPr>
                <a:spLocks noChangeAspect="1"/>
              </p:cNvSpPr>
              <p:nvPr/>
            </p:nvSpPr>
            <p:spPr bwMode="auto">
              <a:xfrm rot="11849821">
                <a:off x="7750232" y="597775"/>
                <a:ext cx="1064273" cy="1063143"/>
              </a:xfrm>
              <a:custGeom>
                <a:avLst/>
                <a:gdLst/>
                <a:ahLst/>
                <a:cxnLst>
                  <a:cxn ang="0">
                    <a:pos x="1280" y="874"/>
                  </a:cxn>
                  <a:cxn ang="0">
                    <a:pos x="1142" y="974"/>
                  </a:cxn>
                  <a:cxn ang="0">
                    <a:pos x="1150" y="944"/>
                  </a:cxn>
                  <a:cxn ang="0">
                    <a:pos x="1196" y="832"/>
                  </a:cxn>
                  <a:cxn ang="0">
                    <a:pos x="1194" y="590"/>
                  </a:cxn>
                  <a:cxn ang="0">
                    <a:pos x="1152" y="368"/>
                  </a:cxn>
                  <a:cxn ang="0">
                    <a:pos x="1020" y="148"/>
                  </a:cxn>
                  <a:cxn ang="0">
                    <a:pos x="958" y="62"/>
                  </a:cxn>
                  <a:cxn ang="0">
                    <a:pos x="942" y="0"/>
                  </a:cxn>
                  <a:cxn ang="0">
                    <a:pos x="930" y="44"/>
                  </a:cxn>
                  <a:cxn ang="0">
                    <a:pos x="884" y="120"/>
                  </a:cxn>
                  <a:cxn ang="0">
                    <a:pos x="738" y="346"/>
                  </a:cxn>
                  <a:cxn ang="0">
                    <a:pos x="702" y="516"/>
                  </a:cxn>
                  <a:cxn ang="0">
                    <a:pos x="680" y="794"/>
                  </a:cxn>
                  <a:cxn ang="0">
                    <a:pos x="724" y="930"/>
                  </a:cxn>
                  <a:cxn ang="0">
                    <a:pos x="744" y="972"/>
                  </a:cxn>
                  <a:cxn ang="0">
                    <a:pos x="636" y="896"/>
                  </a:cxn>
                  <a:cxn ang="0">
                    <a:pos x="504" y="826"/>
                  </a:cxn>
                  <a:cxn ang="0">
                    <a:pos x="118" y="794"/>
                  </a:cxn>
                  <a:cxn ang="0">
                    <a:pos x="72" y="836"/>
                  </a:cxn>
                  <a:cxn ang="0">
                    <a:pos x="232" y="986"/>
                  </a:cxn>
                  <a:cxn ang="0">
                    <a:pos x="424" y="1194"/>
                  </a:cxn>
                  <a:cxn ang="0">
                    <a:pos x="608" y="1266"/>
                  </a:cxn>
                  <a:cxn ang="0">
                    <a:pos x="698" y="1248"/>
                  </a:cxn>
                  <a:cxn ang="0">
                    <a:pos x="708" y="1268"/>
                  </a:cxn>
                  <a:cxn ang="0">
                    <a:pos x="558" y="1382"/>
                  </a:cxn>
                  <a:cxn ang="0">
                    <a:pos x="416" y="1562"/>
                  </a:cxn>
                  <a:cxn ang="0">
                    <a:pos x="460" y="1634"/>
                  </a:cxn>
                  <a:cxn ang="0">
                    <a:pos x="628" y="1588"/>
                  </a:cxn>
                  <a:cxn ang="0">
                    <a:pos x="752" y="1516"/>
                  </a:cxn>
                  <a:cxn ang="0">
                    <a:pos x="784" y="1576"/>
                  </a:cxn>
                  <a:cxn ang="0">
                    <a:pos x="816" y="1560"/>
                  </a:cxn>
                  <a:cxn ang="0">
                    <a:pos x="858" y="1422"/>
                  </a:cxn>
                  <a:cxn ang="0">
                    <a:pos x="904" y="1368"/>
                  </a:cxn>
                  <a:cxn ang="0">
                    <a:pos x="878" y="1664"/>
                  </a:cxn>
                  <a:cxn ang="0">
                    <a:pos x="810" y="1824"/>
                  </a:cxn>
                  <a:cxn ang="0">
                    <a:pos x="780" y="1854"/>
                  </a:cxn>
                  <a:cxn ang="0">
                    <a:pos x="806" y="1876"/>
                  </a:cxn>
                  <a:cxn ang="0">
                    <a:pos x="874" y="1868"/>
                  </a:cxn>
                  <a:cxn ang="0">
                    <a:pos x="904" y="1856"/>
                  </a:cxn>
                  <a:cxn ang="0">
                    <a:pos x="952" y="1680"/>
                  </a:cxn>
                  <a:cxn ang="0">
                    <a:pos x="988" y="1342"/>
                  </a:cxn>
                  <a:cxn ang="0">
                    <a:pos x="1062" y="1548"/>
                  </a:cxn>
                  <a:cxn ang="0">
                    <a:pos x="1084" y="1572"/>
                  </a:cxn>
                  <a:cxn ang="0">
                    <a:pos x="1112" y="1566"/>
                  </a:cxn>
                  <a:cxn ang="0">
                    <a:pos x="1162" y="1530"/>
                  </a:cxn>
                  <a:cxn ang="0">
                    <a:pos x="1344" y="1620"/>
                  </a:cxn>
                  <a:cxn ang="0">
                    <a:pos x="1498" y="1638"/>
                  </a:cxn>
                  <a:cxn ang="0">
                    <a:pos x="1402" y="1462"/>
                  </a:cxn>
                  <a:cxn ang="0">
                    <a:pos x="1230" y="1306"/>
                  </a:cxn>
                  <a:cxn ang="0">
                    <a:pos x="1164" y="1252"/>
                  </a:cxn>
                  <a:cxn ang="0">
                    <a:pos x="1216" y="1260"/>
                  </a:cxn>
                  <a:cxn ang="0">
                    <a:pos x="1358" y="1250"/>
                  </a:cxn>
                  <a:cxn ang="0">
                    <a:pos x="1576" y="1076"/>
                  </a:cxn>
                  <a:cxn ang="0">
                    <a:pos x="1744" y="892"/>
                  </a:cxn>
                  <a:cxn ang="0">
                    <a:pos x="1880" y="802"/>
                  </a:cxn>
                  <a:cxn ang="0">
                    <a:pos x="1528" y="798"/>
                  </a:cxn>
                </a:cxnLst>
                <a:rect l="0" t="0" r="r" b="b"/>
                <a:pathLst>
                  <a:path w="1884" h="1882">
                    <a:moveTo>
                      <a:pt x="1380" y="826"/>
                    </a:moveTo>
                    <a:lnTo>
                      <a:pt x="1380" y="826"/>
                    </a:lnTo>
                    <a:lnTo>
                      <a:pt x="1364" y="830"/>
                    </a:lnTo>
                    <a:lnTo>
                      <a:pt x="1348" y="836"/>
                    </a:lnTo>
                    <a:lnTo>
                      <a:pt x="1314" y="852"/>
                    </a:lnTo>
                    <a:lnTo>
                      <a:pt x="1280" y="874"/>
                    </a:lnTo>
                    <a:lnTo>
                      <a:pt x="1248" y="896"/>
                    </a:lnTo>
                    <a:lnTo>
                      <a:pt x="1190" y="940"/>
                    </a:lnTo>
                    <a:lnTo>
                      <a:pt x="1156" y="968"/>
                    </a:lnTo>
                    <a:lnTo>
                      <a:pt x="1156" y="968"/>
                    </a:lnTo>
                    <a:lnTo>
                      <a:pt x="1148" y="972"/>
                    </a:lnTo>
                    <a:lnTo>
                      <a:pt x="1142" y="974"/>
                    </a:lnTo>
                    <a:lnTo>
                      <a:pt x="1140" y="972"/>
                    </a:lnTo>
                    <a:lnTo>
                      <a:pt x="1138" y="968"/>
                    </a:lnTo>
                    <a:lnTo>
                      <a:pt x="1138" y="960"/>
                    </a:lnTo>
                    <a:lnTo>
                      <a:pt x="1138" y="956"/>
                    </a:lnTo>
                    <a:lnTo>
                      <a:pt x="1138" y="956"/>
                    </a:lnTo>
                    <a:lnTo>
                      <a:pt x="1150" y="944"/>
                    </a:lnTo>
                    <a:lnTo>
                      <a:pt x="1160" y="930"/>
                    </a:lnTo>
                    <a:lnTo>
                      <a:pt x="1168" y="916"/>
                    </a:lnTo>
                    <a:lnTo>
                      <a:pt x="1176" y="900"/>
                    </a:lnTo>
                    <a:lnTo>
                      <a:pt x="1182" y="884"/>
                    </a:lnTo>
                    <a:lnTo>
                      <a:pt x="1188" y="868"/>
                    </a:lnTo>
                    <a:lnTo>
                      <a:pt x="1196" y="832"/>
                    </a:lnTo>
                    <a:lnTo>
                      <a:pt x="1202" y="794"/>
                    </a:lnTo>
                    <a:lnTo>
                      <a:pt x="1204" y="754"/>
                    </a:lnTo>
                    <a:lnTo>
                      <a:pt x="1204" y="712"/>
                    </a:lnTo>
                    <a:lnTo>
                      <a:pt x="1202" y="672"/>
                    </a:lnTo>
                    <a:lnTo>
                      <a:pt x="1198" y="630"/>
                    </a:lnTo>
                    <a:lnTo>
                      <a:pt x="1194" y="590"/>
                    </a:lnTo>
                    <a:lnTo>
                      <a:pt x="1182" y="516"/>
                    </a:lnTo>
                    <a:lnTo>
                      <a:pt x="1170" y="454"/>
                    </a:lnTo>
                    <a:lnTo>
                      <a:pt x="1162" y="408"/>
                    </a:lnTo>
                    <a:lnTo>
                      <a:pt x="1162" y="408"/>
                    </a:lnTo>
                    <a:lnTo>
                      <a:pt x="1160" y="388"/>
                    </a:lnTo>
                    <a:lnTo>
                      <a:pt x="1152" y="368"/>
                    </a:lnTo>
                    <a:lnTo>
                      <a:pt x="1144" y="346"/>
                    </a:lnTo>
                    <a:lnTo>
                      <a:pt x="1134" y="324"/>
                    </a:lnTo>
                    <a:lnTo>
                      <a:pt x="1108" y="276"/>
                    </a:lnTo>
                    <a:lnTo>
                      <a:pt x="1078" y="230"/>
                    </a:lnTo>
                    <a:lnTo>
                      <a:pt x="1048" y="186"/>
                    </a:lnTo>
                    <a:lnTo>
                      <a:pt x="1020" y="148"/>
                    </a:lnTo>
                    <a:lnTo>
                      <a:pt x="998" y="120"/>
                    </a:lnTo>
                    <a:lnTo>
                      <a:pt x="984" y="104"/>
                    </a:lnTo>
                    <a:lnTo>
                      <a:pt x="984" y="104"/>
                    </a:lnTo>
                    <a:lnTo>
                      <a:pt x="974" y="94"/>
                    </a:lnTo>
                    <a:lnTo>
                      <a:pt x="966" y="78"/>
                    </a:lnTo>
                    <a:lnTo>
                      <a:pt x="958" y="62"/>
                    </a:lnTo>
                    <a:lnTo>
                      <a:pt x="952" y="44"/>
                    </a:lnTo>
                    <a:lnTo>
                      <a:pt x="944" y="14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38" y="14"/>
                    </a:lnTo>
                    <a:lnTo>
                      <a:pt x="930" y="44"/>
                    </a:lnTo>
                    <a:lnTo>
                      <a:pt x="924" y="62"/>
                    </a:lnTo>
                    <a:lnTo>
                      <a:pt x="918" y="78"/>
                    </a:lnTo>
                    <a:lnTo>
                      <a:pt x="910" y="94"/>
                    </a:lnTo>
                    <a:lnTo>
                      <a:pt x="900" y="104"/>
                    </a:lnTo>
                    <a:lnTo>
                      <a:pt x="900" y="104"/>
                    </a:lnTo>
                    <a:lnTo>
                      <a:pt x="884" y="120"/>
                    </a:lnTo>
                    <a:lnTo>
                      <a:pt x="862" y="148"/>
                    </a:lnTo>
                    <a:lnTo>
                      <a:pt x="834" y="186"/>
                    </a:lnTo>
                    <a:lnTo>
                      <a:pt x="804" y="230"/>
                    </a:lnTo>
                    <a:lnTo>
                      <a:pt x="776" y="276"/>
                    </a:lnTo>
                    <a:lnTo>
                      <a:pt x="750" y="324"/>
                    </a:lnTo>
                    <a:lnTo>
                      <a:pt x="738" y="346"/>
                    </a:lnTo>
                    <a:lnTo>
                      <a:pt x="730" y="368"/>
                    </a:lnTo>
                    <a:lnTo>
                      <a:pt x="724" y="388"/>
                    </a:lnTo>
                    <a:lnTo>
                      <a:pt x="720" y="408"/>
                    </a:lnTo>
                    <a:lnTo>
                      <a:pt x="720" y="408"/>
                    </a:lnTo>
                    <a:lnTo>
                      <a:pt x="712" y="454"/>
                    </a:lnTo>
                    <a:lnTo>
                      <a:pt x="702" y="516"/>
                    </a:lnTo>
                    <a:lnTo>
                      <a:pt x="690" y="590"/>
                    </a:lnTo>
                    <a:lnTo>
                      <a:pt x="684" y="630"/>
                    </a:lnTo>
                    <a:lnTo>
                      <a:pt x="680" y="672"/>
                    </a:lnTo>
                    <a:lnTo>
                      <a:pt x="678" y="712"/>
                    </a:lnTo>
                    <a:lnTo>
                      <a:pt x="678" y="754"/>
                    </a:lnTo>
                    <a:lnTo>
                      <a:pt x="680" y="794"/>
                    </a:lnTo>
                    <a:lnTo>
                      <a:pt x="686" y="832"/>
                    </a:lnTo>
                    <a:lnTo>
                      <a:pt x="694" y="868"/>
                    </a:lnTo>
                    <a:lnTo>
                      <a:pt x="700" y="884"/>
                    </a:lnTo>
                    <a:lnTo>
                      <a:pt x="708" y="900"/>
                    </a:lnTo>
                    <a:lnTo>
                      <a:pt x="714" y="916"/>
                    </a:lnTo>
                    <a:lnTo>
                      <a:pt x="724" y="930"/>
                    </a:lnTo>
                    <a:lnTo>
                      <a:pt x="734" y="944"/>
                    </a:lnTo>
                    <a:lnTo>
                      <a:pt x="744" y="956"/>
                    </a:lnTo>
                    <a:lnTo>
                      <a:pt x="744" y="956"/>
                    </a:lnTo>
                    <a:lnTo>
                      <a:pt x="746" y="960"/>
                    </a:lnTo>
                    <a:lnTo>
                      <a:pt x="746" y="968"/>
                    </a:lnTo>
                    <a:lnTo>
                      <a:pt x="744" y="972"/>
                    </a:lnTo>
                    <a:lnTo>
                      <a:pt x="740" y="974"/>
                    </a:lnTo>
                    <a:lnTo>
                      <a:pt x="736" y="972"/>
                    </a:lnTo>
                    <a:lnTo>
                      <a:pt x="728" y="968"/>
                    </a:lnTo>
                    <a:lnTo>
                      <a:pt x="728" y="968"/>
                    </a:lnTo>
                    <a:lnTo>
                      <a:pt x="694" y="940"/>
                    </a:lnTo>
                    <a:lnTo>
                      <a:pt x="636" y="896"/>
                    </a:lnTo>
                    <a:lnTo>
                      <a:pt x="602" y="874"/>
                    </a:lnTo>
                    <a:lnTo>
                      <a:pt x="568" y="852"/>
                    </a:lnTo>
                    <a:lnTo>
                      <a:pt x="534" y="836"/>
                    </a:lnTo>
                    <a:lnTo>
                      <a:pt x="518" y="830"/>
                    </a:lnTo>
                    <a:lnTo>
                      <a:pt x="504" y="826"/>
                    </a:lnTo>
                    <a:lnTo>
                      <a:pt x="504" y="826"/>
                    </a:lnTo>
                    <a:lnTo>
                      <a:pt x="442" y="812"/>
                    </a:lnTo>
                    <a:lnTo>
                      <a:pt x="402" y="804"/>
                    </a:lnTo>
                    <a:lnTo>
                      <a:pt x="354" y="798"/>
                    </a:lnTo>
                    <a:lnTo>
                      <a:pt x="292" y="794"/>
                    </a:lnTo>
                    <a:lnTo>
                      <a:pt x="216" y="792"/>
                    </a:lnTo>
                    <a:lnTo>
                      <a:pt x="118" y="794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4" y="802"/>
                    </a:lnTo>
                    <a:lnTo>
                      <a:pt x="18" y="806"/>
                    </a:lnTo>
                    <a:lnTo>
                      <a:pt x="40" y="816"/>
                    </a:lnTo>
                    <a:lnTo>
                      <a:pt x="72" y="836"/>
                    </a:lnTo>
                    <a:lnTo>
                      <a:pt x="92" y="850"/>
                    </a:lnTo>
                    <a:lnTo>
                      <a:pt x="114" y="870"/>
                    </a:lnTo>
                    <a:lnTo>
                      <a:pt x="140" y="892"/>
                    </a:lnTo>
                    <a:lnTo>
                      <a:pt x="168" y="918"/>
                    </a:lnTo>
                    <a:lnTo>
                      <a:pt x="198" y="950"/>
                    </a:lnTo>
                    <a:lnTo>
                      <a:pt x="232" y="986"/>
                    </a:lnTo>
                    <a:lnTo>
                      <a:pt x="268" y="1028"/>
                    </a:lnTo>
                    <a:lnTo>
                      <a:pt x="306" y="1076"/>
                    </a:lnTo>
                    <a:lnTo>
                      <a:pt x="306" y="1076"/>
                    </a:lnTo>
                    <a:lnTo>
                      <a:pt x="348" y="1124"/>
                    </a:lnTo>
                    <a:lnTo>
                      <a:pt x="386" y="1162"/>
                    </a:lnTo>
                    <a:lnTo>
                      <a:pt x="424" y="1194"/>
                    </a:lnTo>
                    <a:lnTo>
                      <a:pt x="460" y="1218"/>
                    </a:lnTo>
                    <a:lnTo>
                      <a:pt x="494" y="1238"/>
                    </a:lnTo>
                    <a:lnTo>
                      <a:pt x="526" y="1250"/>
                    </a:lnTo>
                    <a:lnTo>
                      <a:pt x="556" y="1260"/>
                    </a:lnTo>
                    <a:lnTo>
                      <a:pt x="584" y="1264"/>
                    </a:lnTo>
                    <a:lnTo>
                      <a:pt x="608" y="1266"/>
                    </a:lnTo>
                    <a:lnTo>
                      <a:pt x="632" y="1266"/>
                    </a:lnTo>
                    <a:lnTo>
                      <a:pt x="650" y="1264"/>
                    </a:lnTo>
                    <a:lnTo>
                      <a:pt x="668" y="1260"/>
                    </a:lnTo>
                    <a:lnTo>
                      <a:pt x="690" y="1252"/>
                    </a:lnTo>
                    <a:lnTo>
                      <a:pt x="698" y="1248"/>
                    </a:lnTo>
                    <a:lnTo>
                      <a:pt x="698" y="1248"/>
                    </a:lnTo>
                    <a:lnTo>
                      <a:pt x="704" y="1248"/>
                    </a:lnTo>
                    <a:lnTo>
                      <a:pt x="716" y="1250"/>
                    </a:lnTo>
                    <a:lnTo>
                      <a:pt x="720" y="1252"/>
                    </a:lnTo>
                    <a:lnTo>
                      <a:pt x="720" y="1256"/>
                    </a:lnTo>
                    <a:lnTo>
                      <a:pt x="718" y="1260"/>
                    </a:lnTo>
                    <a:lnTo>
                      <a:pt x="708" y="1268"/>
                    </a:lnTo>
                    <a:lnTo>
                      <a:pt x="708" y="1268"/>
                    </a:lnTo>
                    <a:lnTo>
                      <a:pt x="686" y="1282"/>
                    </a:lnTo>
                    <a:lnTo>
                      <a:pt x="652" y="1306"/>
                    </a:lnTo>
                    <a:lnTo>
                      <a:pt x="608" y="1338"/>
                    </a:lnTo>
                    <a:lnTo>
                      <a:pt x="584" y="1360"/>
                    </a:lnTo>
                    <a:lnTo>
                      <a:pt x="558" y="1382"/>
                    </a:lnTo>
                    <a:lnTo>
                      <a:pt x="532" y="1406"/>
                    </a:lnTo>
                    <a:lnTo>
                      <a:pt x="506" y="1434"/>
                    </a:lnTo>
                    <a:lnTo>
                      <a:pt x="482" y="1462"/>
                    </a:lnTo>
                    <a:lnTo>
                      <a:pt x="458" y="1494"/>
                    </a:lnTo>
                    <a:lnTo>
                      <a:pt x="436" y="1526"/>
                    </a:lnTo>
                    <a:lnTo>
                      <a:pt x="416" y="1562"/>
                    </a:lnTo>
                    <a:lnTo>
                      <a:pt x="400" y="1598"/>
                    </a:lnTo>
                    <a:lnTo>
                      <a:pt x="386" y="1638"/>
                    </a:lnTo>
                    <a:lnTo>
                      <a:pt x="386" y="1638"/>
                    </a:lnTo>
                    <a:lnTo>
                      <a:pt x="396" y="1638"/>
                    </a:lnTo>
                    <a:lnTo>
                      <a:pt x="422" y="1638"/>
                    </a:lnTo>
                    <a:lnTo>
                      <a:pt x="460" y="1634"/>
                    </a:lnTo>
                    <a:lnTo>
                      <a:pt x="484" y="1632"/>
                    </a:lnTo>
                    <a:lnTo>
                      <a:pt x="510" y="1626"/>
                    </a:lnTo>
                    <a:lnTo>
                      <a:pt x="538" y="1620"/>
                    </a:lnTo>
                    <a:lnTo>
                      <a:pt x="568" y="1612"/>
                    </a:lnTo>
                    <a:lnTo>
                      <a:pt x="598" y="1602"/>
                    </a:lnTo>
                    <a:lnTo>
                      <a:pt x="628" y="1588"/>
                    </a:lnTo>
                    <a:lnTo>
                      <a:pt x="660" y="1572"/>
                    </a:lnTo>
                    <a:lnTo>
                      <a:pt x="690" y="1552"/>
                    </a:lnTo>
                    <a:lnTo>
                      <a:pt x="720" y="1530"/>
                    </a:lnTo>
                    <a:lnTo>
                      <a:pt x="750" y="1504"/>
                    </a:lnTo>
                    <a:lnTo>
                      <a:pt x="750" y="1504"/>
                    </a:lnTo>
                    <a:lnTo>
                      <a:pt x="752" y="1516"/>
                    </a:lnTo>
                    <a:lnTo>
                      <a:pt x="758" y="1542"/>
                    </a:lnTo>
                    <a:lnTo>
                      <a:pt x="764" y="1556"/>
                    </a:lnTo>
                    <a:lnTo>
                      <a:pt x="770" y="1566"/>
                    </a:lnTo>
                    <a:lnTo>
                      <a:pt x="774" y="1570"/>
                    </a:lnTo>
                    <a:lnTo>
                      <a:pt x="778" y="1574"/>
                    </a:lnTo>
                    <a:lnTo>
                      <a:pt x="784" y="1576"/>
                    </a:lnTo>
                    <a:lnTo>
                      <a:pt x="790" y="1576"/>
                    </a:lnTo>
                    <a:lnTo>
                      <a:pt x="790" y="1576"/>
                    </a:lnTo>
                    <a:lnTo>
                      <a:pt x="798" y="1572"/>
                    </a:lnTo>
                    <a:lnTo>
                      <a:pt x="806" y="1570"/>
                    </a:lnTo>
                    <a:lnTo>
                      <a:pt x="812" y="1564"/>
                    </a:lnTo>
                    <a:lnTo>
                      <a:pt x="816" y="1560"/>
                    </a:lnTo>
                    <a:lnTo>
                      <a:pt x="820" y="1552"/>
                    </a:lnTo>
                    <a:lnTo>
                      <a:pt x="820" y="1548"/>
                    </a:lnTo>
                    <a:lnTo>
                      <a:pt x="820" y="1548"/>
                    </a:lnTo>
                    <a:lnTo>
                      <a:pt x="828" y="1522"/>
                    </a:lnTo>
                    <a:lnTo>
                      <a:pt x="846" y="1458"/>
                    </a:lnTo>
                    <a:lnTo>
                      <a:pt x="858" y="1422"/>
                    </a:lnTo>
                    <a:lnTo>
                      <a:pt x="872" y="1386"/>
                    </a:lnTo>
                    <a:lnTo>
                      <a:pt x="888" y="1354"/>
                    </a:lnTo>
                    <a:lnTo>
                      <a:pt x="896" y="1340"/>
                    </a:lnTo>
                    <a:lnTo>
                      <a:pt x="904" y="1330"/>
                    </a:lnTo>
                    <a:lnTo>
                      <a:pt x="904" y="1330"/>
                    </a:lnTo>
                    <a:lnTo>
                      <a:pt x="904" y="1368"/>
                    </a:lnTo>
                    <a:lnTo>
                      <a:pt x="904" y="1428"/>
                    </a:lnTo>
                    <a:lnTo>
                      <a:pt x="900" y="1500"/>
                    </a:lnTo>
                    <a:lnTo>
                      <a:pt x="896" y="1540"/>
                    </a:lnTo>
                    <a:lnTo>
                      <a:pt x="892" y="1582"/>
                    </a:lnTo>
                    <a:lnTo>
                      <a:pt x="886" y="1622"/>
                    </a:lnTo>
                    <a:lnTo>
                      <a:pt x="878" y="1664"/>
                    </a:lnTo>
                    <a:lnTo>
                      <a:pt x="870" y="1702"/>
                    </a:lnTo>
                    <a:lnTo>
                      <a:pt x="858" y="1738"/>
                    </a:lnTo>
                    <a:lnTo>
                      <a:pt x="844" y="1772"/>
                    </a:lnTo>
                    <a:lnTo>
                      <a:pt x="828" y="1800"/>
                    </a:lnTo>
                    <a:lnTo>
                      <a:pt x="820" y="1814"/>
                    </a:lnTo>
                    <a:lnTo>
                      <a:pt x="810" y="1824"/>
                    </a:lnTo>
                    <a:lnTo>
                      <a:pt x="800" y="1834"/>
                    </a:lnTo>
                    <a:lnTo>
                      <a:pt x="788" y="1842"/>
                    </a:lnTo>
                    <a:lnTo>
                      <a:pt x="788" y="1842"/>
                    </a:lnTo>
                    <a:lnTo>
                      <a:pt x="784" y="1846"/>
                    </a:lnTo>
                    <a:lnTo>
                      <a:pt x="780" y="1850"/>
                    </a:lnTo>
                    <a:lnTo>
                      <a:pt x="780" y="1854"/>
                    </a:lnTo>
                    <a:lnTo>
                      <a:pt x="780" y="1858"/>
                    </a:lnTo>
                    <a:lnTo>
                      <a:pt x="784" y="1862"/>
                    </a:lnTo>
                    <a:lnTo>
                      <a:pt x="788" y="1866"/>
                    </a:lnTo>
                    <a:lnTo>
                      <a:pt x="788" y="1866"/>
                    </a:lnTo>
                    <a:lnTo>
                      <a:pt x="796" y="1872"/>
                    </a:lnTo>
                    <a:lnTo>
                      <a:pt x="806" y="1876"/>
                    </a:lnTo>
                    <a:lnTo>
                      <a:pt x="816" y="1880"/>
                    </a:lnTo>
                    <a:lnTo>
                      <a:pt x="828" y="1882"/>
                    </a:lnTo>
                    <a:lnTo>
                      <a:pt x="842" y="1882"/>
                    </a:lnTo>
                    <a:lnTo>
                      <a:pt x="858" y="1878"/>
                    </a:lnTo>
                    <a:lnTo>
                      <a:pt x="874" y="1868"/>
                    </a:lnTo>
                    <a:lnTo>
                      <a:pt x="874" y="1868"/>
                    </a:lnTo>
                    <a:lnTo>
                      <a:pt x="878" y="1866"/>
                    </a:lnTo>
                    <a:lnTo>
                      <a:pt x="884" y="1864"/>
                    </a:lnTo>
                    <a:lnTo>
                      <a:pt x="892" y="1864"/>
                    </a:lnTo>
                    <a:lnTo>
                      <a:pt x="896" y="1862"/>
                    </a:lnTo>
                    <a:lnTo>
                      <a:pt x="900" y="1860"/>
                    </a:lnTo>
                    <a:lnTo>
                      <a:pt x="904" y="1856"/>
                    </a:lnTo>
                    <a:lnTo>
                      <a:pt x="908" y="1850"/>
                    </a:lnTo>
                    <a:lnTo>
                      <a:pt x="908" y="1850"/>
                    </a:lnTo>
                    <a:lnTo>
                      <a:pt x="920" y="1822"/>
                    </a:lnTo>
                    <a:lnTo>
                      <a:pt x="932" y="1784"/>
                    </a:lnTo>
                    <a:lnTo>
                      <a:pt x="942" y="1738"/>
                    </a:lnTo>
                    <a:lnTo>
                      <a:pt x="952" y="1680"/>
                    </a:lnTo>
                    <a:lnTo>
                      <a:pt x="960" y="1610"/>
                    </a:lnTo>
                    <a:lnTo>
                      <a:pt x="968" y="1530"/>
                    </a:lnTo>
                    <a:lnTo>
                      <a:pt x="974" y="1436"/>
                    </a:lnTo>
                    <a:lnTo>
                      <a:pt x="980" y="1330"/>
                    </a:lnTo>
                    <a:lnTo>
                      <a:pt x="980" y="1330"/>
                    </a:lnTo>
                    <a:lnTo>
                      <a:pt x="988" y="1342"/>
                    </a:lnTo>
                    <a:lnTo>
                      <a:pt x="996" y="1356"/>
                    </a:lnTo>
                    <a:lnTo>
                      <a:pt x="1012" y="1388"/>
                    </a:lnTo>
                    <a:lnTo>
                      <a:pt x="1026" y="1424"/>
                    </a:lnTo>
                    <a:lnTo>
                      <a:pt x="1038" y="1460"/>
                    </a:lnTo>
                    <a:lnTo>
                      <a:pt x="1056" y="1522"/>
                    </a:lnTo>
                    <a:lnTo>
                      <a:pt x="1062" y="1548"/>
                    </a:lnTo>
                    <a:lnTo>
                      <a:pt x="1062" y="1548"/>
                    </a:lnTo>
                    <a:lnTo>
                      <a:pt x="1062" y="1552"/>
                    </a:lnTo>
                    <a:lnTo>
                      <a:pt x="1066" y="1560"/>
                    </a:lnTo>
                    <a:lnTo>
                      <a:pt x="1070" y="1564"/>
                    </a:lnTo>
                    <a:lnTo>
                      <a:pt x="1076" y="1570"/>
                    </a:lnTo>
                    <a:lnTo>
                      <a:pt x="1084" y="1572"/>
                    </a:lnTo>
                    <a:lnTo>
                      <a:pt x="1094" y="1576"/>
                    </a:lnTo>
                    <a:lnTo>
                      <a:pt x="1094" y="1576"/>
                    </a:lnTo>
                    <a:lnTo>
                      <a:pt x="1100" y="1576"/>
                    </a:lnTo>
                    <a:lnTo>
                      <a:pt x="1104" y="1574"/>
                    </a:lnTo>
                    <a:lnTo>
                      <a:pt x="1108" y="1570"/>
                    </a:lnTo>
                    <a:lnTo>
                      <a:pt x="1112" y="1566"/>
                    </a:lnTo>
                    <a:lnTo>
                      <a:pt x="1120" y="1556"/>
                    </a:lnTo>
                    <a:lnTo>
                      <a:pt x="1124" y="1542"/>
                    </a:lnTo>
                    <a:lnTo>
                      <a:pt x="1132" y="1516"/>
                    </a:lnTo>
                    <a:lnTo>
                      <a:pt x="1134" y="1504"/>
                    </a:lnTo>
                    <a:lnTo>
                      <a:pt x="1134" y="1504"/>
                    </a:lnTo>
                    <a:lnTo>
                      <a:pt x="1162" y="1530"/>
                    </a:lnTo>
                    <a:lnTo>
                      <a:pt x="1192" y="1552"/>
                    </a:lnTo>
                    <a:lnTo>
                      <a:pt x="1224" y="1572"/>
                    </a:lnTo>
                    <a:lnTo>
                      <a:pt x="1254" y="1588"/>
                    </a:lnTo>
                    <a:lnTo>
                      <a:pt x="1286" y="1602"/>
                    </a:lnTo>
                    <a:lnTo>
                      <a:pt x="1316" y="1612"/>
                    </a:lnTo>
                    <a:lnTo>
                      <a:pt x="1344" y="1620"/>
                    </a:lnTo>
                    <a:lnTo>
                      <a:pt x="1372" y="1626"/>
                    </a:lnTo>
                    <a:lnTo>
                      <a:pt x="1398" y="1632"/>
                    </a:lnTo>
                    <a:lnTo>
                      <a:pt x="1422" y="1634"/>
                    </a:lnTo>
                    <a:lnTo>
                      <a:pt x="1462" y="1638"/>
                    </a:lnTo>
                    <a:lnTo>
                      <a:pt x="1488" y="1638"/>
                    </a:lnTo>
                    <a:lnTo>
                      <a:pt x="1498" y="1638"/>
                    </a:lnTo>
                    <a:lnTo>
                      <a:pt x="1498" y="1638"/>
                    </a:lnTo>
                    <a:lnTo>
                      <a:pt x="1484" y="1598"/>
                    </a:lnTo>
                    <a:lnTo>
                      <a:pt x="1466" y="1562"/>
                    </a:lnTo>
                    <a:lnTo>
                      <a:pt x="1446" y="1526"/>
                    </a:lnTo>
                    <a:lnTo>
                      <a:pt x="1424" y="1494"/>
                    </a:lnTo>
                    <a:lnTo>
                      <a:pt x="1402" y="1462"/>
                    </a:lnTo>
                    <a:lnTo>
                      <a:pt x="1376" y="1434"/>
                    </a:lnTo>
                    <a:lnTo>
                      <a:pt x="1350" y="1406"/>
                    </a:lnTo>
                    <a:lnTo>
                      <a:pt x="1326" y="1382"/>
                    </a:lnTo>
                    <a:lnTo>
                      <a:pt x="1300" y="1360"/>
                    </a:lnTo>
                    <a:lnTo>
                      <a:pt x="1276" y="1338"/>
                    </a:lnTo>
                    <a:lnTo>
                      <a:pt x="1230" y="1306"/>
                    </a:lnTo>
                    <a:lnTo>
                      <a:pt x="1196" y="1282"/>
                    </a:lnTo>
                    <a:lnTo>
                      <a:pt x="1176" y="1268"/>
                    </a:lnTo>
                    <a:lnTo>
                      <a:pt x="1176" y="1268"/>
                    </a:lnTo>
                    <a:lnTo>
                      <a:pt x="1166" y="1260"/>
                    </a:lnTo>
                    <a:lnTo>
                      <a:pt x="1162" y="1256"/>
                    </a:lnTo>
                    <a:lnTo>
                      <a:pt x="1164" y="1252"/>
                    </a:lnTo>
                    <a:lnTo>
                      <a:pt x="1168" y="1250"/>
                    </a:lnTo>
                    <a:lnTo>
                      <a:pt x="1178" y="1248"/>
                    </a:lnTo>
                    <a:lnTo>
                      <a:pt x="1184" y="1248"/>
                    </a:lnTo>
                    <a:lnTo>
                      <a:pt x="1184" y="1248"/>
                    </a:lnTo>
                    <a:lnTo>
                      <a:pt x="1192" y="1252"/>
                    </a:lnTo>
                    <a:lnTo>
                      <a:pt x="1216" y="1260"/>
                    </a:lnTo>
                    <a:lnTo>
                      <a:pt x="1232" y="1264"/>
                    </a:lnTo>
                    <a:lnTo>
                      <a:pt x="1252" y="1266"/>
                    </a:lnTo>
                    <a:lnTo>
                      <a:pt x="1274" y="1266"/>
                    </a:lnTo>
                    <a:lnTo>
                      <a:pt x="1300" y="1264"/>
                    </a:lnTo>
                    <a:lnTo>
                      <a:pt x="1328" y="1260"/>
                    </a:lnTo>
                    <a:lnTo>
                      <a:pt x="1358" y="1250"/>
                    </a:lnTo>
                    <a:lnTo>
                      <a:pt x="1390" y="1238"/>
                    </a:lnTo>
                    <a:lnTo>
                      <a:pt x="1424" y="1218"/>
                    </a:lnTo>
                    <a:lnTo>
                      <a:pt x="1460" y="1194"/>
                    </a:lnTo>
                    <a:lnTo>
                      <a:pt x="1498" y="1162"/>
                    </a:lnTo>
                    <a:lnTo>
                      <a:pt x="1536" y="1124"/>
                    </a:lnTo>
                    <a:lnTo>
                      <a:pt x="1576" y="1076"/>
                    </a:lnTo>
                    <a:lnTo>
                      <a:pt x="1576" y="1076"/>
                    </a:lnTo>
                    <a:lnTo>
                      <a:pt x="1616" y="1028"/>
                    </a:lnTo>
                    <a:lnTo>
                      <a:pt x="1652" y="986"/>
                    </a:lnTo>
                    <a:lnTo>
                      <a:pt x="1684" y="950"/>
                    </a:lnTo>
                    <a:lnTo>
                      <a:pt x="1716" y="918"/>
                    </a:lnTo>
                    <a:lnTo>
                      <a:pt x="1744" y="892"/>
                    </a:lnTo>
                    <a:lnTo>
                      <a:pt x="1768" y="870"/>
                    </a:lnTo>
                    <a:lnTo>
                      <a:pt x="1790" y="850"/>
                    </a:lnTo>
                    <a:lnTo>
                      <a:pt x="1810" y="836"/>
                    </a:lnTo>
                    <a:lnTo>
                      <a:pt x="1844" y="816"/>
                    </a:lnTo>
                    <a:lnTo>
                      <a:pt x="1866" y="806"/>
                    </a:lnTo>
                    <a:lnTo>
                      <a:pt x="1880" y="802"/>
                    </a:lnTo>
                    <a:lnTo>
                      <a:pt x="1884" y="800"/>
                    </a:lnTo>
                    <a:lnTo>
                      <a:pt x="1884" y="800"/>
                    </a:lnTo>
                    <a:lnTo>
                      <a:pt x="1764" y="794"/>
                    </a:lnTo>
                    <a:lnTo>
                      <a:pt x="1668" y="792"/>
                    </a:lnTo>
                    <a:lnTo>
                      <a:pt x="1590" y="794"/>
                    </a:lnTo>
                    <a:lnTo>
                      <a:pt x="1528" y="798"/>
                    </a:lnTo>
                    <a:lnTo>
                      <a:pt x="1480" y="804"/>
                    </a:lnTo>
                    <a:lnTo>
                      <a:pt x="1442" y="812"/>
                    </a:lnTo>
                    <a:lnTo>
                      <a:pt x="1380" y="826"/>
                    </a:lnTo>
                    <a:lnTo>
                      <a:pt x="1380" y="82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5" name="Freeform 32"/>
              <p:cNvSpPr>
                <a:spLocks noChangeAspect="1"/>
              </p:cNvSpPr>
              <p:nvPr/>
            </p:nvSpPr>
            <p:spPr bwMode="auto">
              <a:xfrm rot="6220444">
                <a:off x="7291403" y="1558152"/>
                <a:ext cx="570505" cy="1349733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6" name="Freeform 16"/>
              <p:cNvSpPr>
                <a:spLocks noChangeAspect="1"/>
              </p:cNvSpPr>
              <p:nvPr/>
            </p:nvSpPr>
            <p:spPr bwMode="auto">
              <a:xfrm rot="6533397">
                <a:off x="7959862" y="4914145"/>
                <a:ext cx="854656" cy="1307334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7" name="Freeform 20"/>
              <p:cNvSpPr>
                <a:spLocks noChangeAspect="1"/>
              </p:cNvSpPr>
              <p:nvPr/>
            </p:nvSpPr>
            <p:spPr bwMode="auto">
              <a:xfrm rot="7604267">
                <a:off x="7426592" y="5451070"/>
                <a:ext cx="795973" cy="1524580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3" name="Group 189"/>
            <p:cNvGrpSpPr/>
            <p:nvPr/>
          </p:nvGrpSpPr>
          <p:grpSpPr>
            <a:xfrm>
              <a:off x="1" y="189385"/>
              <a:ext cx="9143999" cy="6668614"/>
              <a:chOff x="1" y="189385"/>
              <a:chExt cx="9143999" cy="6668614"/>
            </a:xfrm>
          </p:grpSpPr>
          <p:sp>
            <p:nvSpPr>
              <p:cNvPr id="82" name="Freeform 12"/>
              <p:cNvSpPr>
                <a:spLocks noChangeAspect="1"/>
              </p:cNvSpPr>
              <p:nvPr/>
            </p:nvSpPr>
            <p:spPr bwMode="auto">
              <a:xfrm rot="19954067">
                <a:off x="7722899" y="3726444"/>
                <a:ext cx="934359" cy="972946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3" name="Freeform 20"/>
              <p:cNvSpPr>
                <a:spLocks noChangeAspect="1"/>
              </p:cNvSpPr>
              <p:nvPr/>
            </p:nvSpPr>
            <p:spPr bwMode="auto">
              <a:xfrm rot="12859877">
                <a:off x="6911677" y="5192992"/>
                <a:ext cx="658602" cy="1261468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20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4" name="Freeform 12"/>
              <p:cNvSpPr>
                <a:spLocks noChangeAspect="1"/>
              </p:cNvSpPr>
              <p:nvPr/>
            </p:nvSpPr>
            <p:spPr bwMode="auto">
              <a:xfrm rot="1886122">
                <a:off x="7260150" y="2458059"/>
                <a:ext cx="819391" cy="853231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5" name="Freeform 16"/>
              <p:cNvSpPr>
                <a:spLocks noChangeAspect="1"/>
              </p:cNvSpPr>
              <p:nvPr/>
            </p:nvSpPr>
            <p:spPr bwMode="auto">
              <a:xfrm rot="19458545">
                <a:off x="8145717" y="189385"/>
                <a:ext cx="644376" cy="985678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6" name="Freeform 32"/>
              <p:cNvSpPr>
                <a:spLocks noChangeAspect="1"/>
              </p:cNvSpPr>
              <p:nvPr/>
            </p:nvSpPr>
            <p:spPr bwMode="auto">
              <a:xfrm rot="16200000">
                <a:off x="7201560" y="869773"/>
                <a:ext cx="359022" cy="849390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7" name="Freeform 28"/>
              <p:cNvSpPr>
                <a:spLocks noChangeAspect="1"/>
              </p:cNvSpPr>
              <p:nvPr/>
            </p:nvSpPr>
            <p:spPr bwMode="auto">
              <a:xfrm rot="2065346">
                <a:off x="782448" y="200491"/>
                <a:ext cx="753489" cy="1188586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8" name="Freeform 39"/>
              <p:cNvSpPr>
                <a:spLocks noChangeAspect="1"/>
              </p:cNvSpPr>
              <p:nvPr/>
            </p:nvSpPr>
            <p:spPr bwMode="auto">
              <a:xfrm>
                <a:off x="8828844" y="1270466"/>
                <a:ext cx="315155" cy="776632"/>
              </a:xfrm>
              <a:custGeom>
                <a:avLst/>
                <a:gdLst>
                  <a:gd name="T0" fmla="*/ 60 w 280"/>
                  <a:gd name="T1" fmla="*/ 500 h 690"/>
                  <a:gd name="T2" fmla="*/ 70 w 280"/>
                  <a:gd name="T3" fmla="*/ 516 h 690"/>
                  <a:gd name="T4" fmla="*/ 78 w 280"/>
                  <a:gd name="T5" fmla="*/ 538 h 690"/>
                  <a:gd name="T6" fmla="*/ 82 w 280"/>
                  <a:gd name="T7" fmla="*/ 594 h 690"/>
                  <a:gd name="T8" fmla="*/ 82 w 280"/>
                  <a:gd name="T9" fmla="*/ 648 h 690"/>
                  <a:gd name="T10" fmla="*/ 78 w 280"/>
                  <a:gd name="T11" fmla="*/ 684 h 690"/>
                  <a:gd name="T12" fmla="*/ 78 w 280"/>
                  <a:gd name="T13" fmla="*/ 690 h 690"/>
                  <a:gd name="T14" fmla="*/ 110 w 280"/>
                  <a:gd name="T15" fmla="*/ 672 h 690"/>
                  <a:gd name="T16" fmla="*/ 158 w 280"/>
                  <a:gd name="T17" fmla="*/ 646 h 690"/>
                  <a:gd name="T18" fmla="*/ 210 w 280"/>
                  <a:gd name="T19" fmla="*/ 628 h 690"/>
                  <a:gd name="T20" fmla="*/ 244 w 280"/>
                  <a:gd name="T21" fmla="*/ 624 h 690"/>
                  <a:gd name="T22" fmla="*/ 252 w 280"/>
                  <a:gd name="T23" fmla="*/ 626 h 690"/>
                  <a:gd name="T24" fmla="*/ 280 w 280"/>
                  <a:gd name="T25" fmla="*/ 582 h 690"/>
                  <a:gd name="T26" fmla="*/ 280 w 280"/>
                  <a:gd name="T27" fmla="*/ 0 h 690"/>
                  <a:gd name="T28" fmla="*/ 250 w 280"/>
                  <a:gd name="T29" fmla="*/ 2 h 690"/>
                  <a:gd name="T30" fmla="*/ 216 w 280"/>
                  <a:gd name="T31" fmla="*/ 8 h 690"/>
                  <a:gd name="T32" fmla="*/ 192 w 280"/>
                  <a:gd name="T33" fmla="*/ 18 h 690"/>
                  <a:gd name="T34" fmla="*/ 174 w 280"/>
                  <a:gd name="T35" fmla="*/ 32 h 690"/>
                  <a:gd name="T36" fmla="*/ 152 w 280"/>
                  <a:gd name="T37" fmla="*/ 60 h 690"/>
                  <a:gd name="T38" fmla="*/ 146 w 280"/>
                  <a:gd name="T39" fmla="*/ 84 h 690"/>
                  <a:gd name="T40" fmla="*/ 168 w 280"/>
                  <a:gd name="T41" fmla="*/ 88 h 690"/>
                  <a:gd name="T42" fmla="*/ 202 w 280"/>
                  <a:gd name="T43" fmla="*/ 98 h 690"/>
                  <a:gd name="T44" fmla="*/ 222 w 280"/>
                  <a:gd name="T45" fmla="*/ 110 h 690"/>
                  <a:gd name="T46" fmla="*/ 230 w 280"/>
                  <a:gd name="T47" fmla="*/ 124 h 690"/>
                  <a:gd name="T48" fmla="*/ 230 w 280"/>
                  <a:gd name="T49" fmla="*/ 138 h 690"/>
                  <a:gd name="T50" fmla="*/ 220 w 280"/>
                  <a:gd name="T51" fmla="*/ 152 h 690"/>
                  <a:gd name="T52" fmla="*/ 192 w 280"/>
                  <a:gd name="T53" fmla="*/ 176 h 690"/>
                  <a:gd name="T54" fmla="*/ 142 w 280"/>
                  <a:gd name="T55" fmla="*/ 206 h 690"/>
                  <a:gd name="T56" fmla="*/ 58 w 280"/>
                  <a:gd name="T57" fmla="*/ 242 h 690"/>
                  <a:gd name="T58" fmla="*/ 0 w 280"/>
                  <a:gd name="T59" fmla="*/ 264 h 690"/>
                  <a:gd name="T60" fmla="*/ 20 w 280"/>
                  <a:gd name="T61" fmla="*/ 266 h 690"/>
                  <a:gd name="T62" fmla="*/ 52 w 280"/>
                  <a:gd name="T63" fmla="*/ 274 h 690"/>
                  <a:gd name="T64" fmla="*/ 78 w 280"/>
                  <a:gd name="T65" fmla="*/ 284 h 690"/>
                  <a:gd name="T66" fmla="*/ 96 w 280"/>
                  <a:gd name="T67" fmla="*/ 298 h 690"/>
                  <a:gd name="T68" fmla="*/ 108 w 280"/>
                  <a:gd name="T69" fmla="*/ 316 h 690"/>
                  <a:gd name="T70" fmla="*/ 116 w 280"/>
                  <a:gd name="T71" fmla="*/ 334 h 690"/>
                  <a:gd name="T72" fmla="*/ 116 w 280"/>
                  <a:gd name="T73" fmla="*/ 366 h 690"/>
                  <a:gd name="T74" fmla="*/ 108 w 280"/>
                  <a:gd name="T75" fmla="*/ 408 h 690"/>
                  <a:gd name="T76" fmla="*/ 90 w 280"/>
                  <a:gd name="T77" fmla="*/ 448 h 690"/>
                  <a:gd name="T78" fmla="*/ 66 w 280"/>
                  <a:gd name="T79" fmla="*/ 490 h 690"/>
                  <a:gd name="T80" fmla="*/ 60 w 280"/>
                  <a:gd name="T81" fmla="*/ 50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0" h="690">
                    <a:moveTo>
                      <a:pt x="60" y="500"/>
                    </a:moveTo>
                    <a:lnTo>
                      <a:pt x="60" y="500"/>
                    </a:lnTo>
                    <a:lnTo>
                      <a:pt x="66" y="506"/>
                    </a:lnTo>
                    <a:lnTo>
                      <a:pt x="70" y="516"/>
                    </a:lnTo>
                    <a:lnTo>
                      <a:pt x="74" y="526"/>
                    </a:lnTo>
                    <a:lnTo>
                      <a:pt x="78" y="538"/>
                    </a:lnTo>
                    <a:lnTo>
                      <a:pt x="82" y="566"/>
                    </a:lnTo>
                    <a:lnTo>
                      <a:pt x="82" y="594"/>
                    </a:lnTo>
                    <a:lnTo>
                      <a:pt x="82" y="622"/>
                    </a:lnTo>
                    <a:lnTo>
                      <a:pt x="82" y="648"/>
                    </a:lnTo>
                    <a:lnTo>
                      <a:pt x="78" y="684"/>
                    </a:lnTo>
                    <a:lnTo>
                      <a:pt x="78" y="684"/>
                    </a:lnTo>
                    <a:lnTo>
                      <a:pt x="76" y="690"/>
                    </a:lnTo>
                    <a:lnTo>
                      <a:pt x="78" y="690"/>
                    </a:lnTo>
                    <a:lnTo>
                      <a:pt x="78" y="690"/>
                    </a:lnTo>
                    <a:lnTo>
                      <a:pt x="110" y="672"/>
                    </a:lnTo>
                    <a:lnTo>
                      <a:pt x="132" y="658"/>
                    </a:lnTo>
                    <a:lnTo>
                      <a:pt x="158" y="646"/>
                    </a:lnTo>
                    <a:lnTo>
                      <a:pt x="184" y="636"/>
                    </a:lnTo>
                    <a:lnTo>
                      <a:pt x="210" y="628"/>
                    </a:lnTo>
                    <a:lnTo>
                      <a:pt x="234" y="624"/>
                    </a:lnTo>
                    <a:lnTo>
                      <a:pt x="244" y="624"/>
                    </a:lnTo>
                    <a:lnTo>
                      <a:pt x="252" y="626"/>
                    </a:lnTo>
                    <a:lnTo>
                      <a:pt x="252" y="626"/>
                    </a:lnTo>
                    <a:lnTo>
                      <a:pt x="260" y="612"/>
                    </a:lnTo>
                    <a:lnTo>
                      <a:pt x="280" y="582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50" y="2"/>
                    </a:lnTo>
                    <a:lnTo>
                      <a:pt x="250" y="2"/>
                    </a:lnTo>
                    <a:lnTo>
                      <a:pt x="232" y="4"/>
                    </a:lnTo>
                    <a:lnTo>
                      <a:pt x="216" y="8"/>
                    </a:lnTo>
                    <a:lnTo>
                      <a:pt x="204" y="12"/>
                    </a:lnTo>
                    <a:lnTo>
                      <a:pt x="192" y="18"/>
                    </a:lnTo>
                    <a:lnTo>
                      <a:pt x="182" y="24"/>
                    </a:lnTo>
                    <a:lnTo>
                      <a:pt x="174" y="32"/>
                    </a:lnTo>
                    <a:lnTo>
                      <a:pt x="160" y="46"/>
                    </a:lnTo>
                    <a:lnTo>
                      <a:pt x="152" y="60"/>
                    </a:lnTo>
                    <a:lnTo>
                      <a:pt x="148" y="72"/>
                    </a:lnTo>
                    <a:lnTo>
                      <a:pt x="146" y="84"/>
                    </a:lnTo>
                    <a:lnTo>
                      <a:pt x="146" y="84"/>
                    </a:lnTo>
                    <a:lnTo>
                      <a:pt x="168" y="88"/>
                    </a:lnTo>
                    <a:lnTo>
                      <a:pt x="186" y="94"/>
                    </a:lnTo>
                    <a:lnTo>
                      <a:pt x="202" y="98"/>
                    </a:lnTo>
                    <a:lnTo>
                      <a:pt x="214" y="104"/>
                    </a:lnTo>
                    <a:lnTo>
                      <a:pt x="222" y="110"/>
                    </a:lnTo>
                    <a:lnTo>
                      <a:pt x="228" y="116"/>
                    </a:lnTo>
                    <a:lnTo>
                      <a:pt x="230" y="124"/>
                    </a:lnTo>
                    <a:lnTo>
                      <a:pt x="230" y="130"/>
                    </a:lnTo>
                    <a:lnTo>
                      <a:pt x="230" y="138"/>
                    </a:lnTo>
                    <a:lnTo>
                      <a:pt x="226" y="146"/>
                    </a:lnTo>
                    <a:lnTo>
                      <a:pt x="220" y="152"/>
                    </a:lnTo>
                    <a:lnTo>
                      <a:pt x="212" y="160"/>
                    </a:lnTo>
                    <a:lnTo>
                      <a:pt x="192" y="176"/>
                    </a:lnTo>
                    <a:lnTo>
                      <a:pt x="168" y="190"/>
                    </a:lnTo>
                    <a:lnTo>
                      <a:pt x="142" y="206"/>
                    </a:lnTo>
                    <a:lnTo>
                      <a:pt x="114" y="218"/>
                    </a:lnTo>
                    <a:lnTo>
                      <a:pt x="58" y="242"/>
                    </a:lnTo>
                    <a:lnTo>
                      <a:pt x="16" y="258"/>
                    </a:lnTo>
                    <a:lnTo>
                      <a:pt x="0" y="264"/>
                    </a:lnTo>
                    <a:lnTo>
                      <a:pt x="0" y="264"/>
                    </a:lnTo>
                    <a:lnTo>
                      <a:pt x="20" y="266"/>
                    </a:lnTo>
                    <a:lnTo>
                      <a:pt x="38" y="270"/>
                    </a:lnTo>
                    <a:lnTo>
                      <a:pt x="52" y="274"/>
                    </a:lnTo>
                    <a:lnTo>
                      <a:pt x="66" y="278"/>
                    </a:lnTo>
                    <a:lnTo>
                      <a:pt x="78" y="284"/>
                    </a:lnTo>
                    <a:lnTo>
                      <a:pt x="88" y="290"/>
                    </a:lnTo>
                    <a:lnTo>
                      <a:pt x="96" y="298"/>
                    </a:lnTo>
                    <a:lnTo>
                      <a:pt x="104" y="306"/>
                    </a:lnTo>
                    <a:lnTo>
                      <a:pt x="108" y="316"/>
                    </a:lnTo>
                    <a:lnTo>
                      <a:pt x="112" y="324"/>
                    </a:lnTo>
                    <a:lnTo>
                      <a:pt x="116" y="334"/>
                    </a:lnTo>
                    <a:lnTo>
                      <a:pt x="116" y="344"/>
                    </a:lnTo>
                    <a:lnTo>
                      <a:pt x="116" y="366"/>
                    </a:lnTo>
                    <a:lnTo>
                      <a:pt x="114" y="386"/>
                    </a:lnTo>
                    <a:lnTo>
                      <a:pt x="108" y="408"/>
                    </a:lnTo>
                    <a:lnTo>
                      <a:pt x="100" y="428"/>
                    </a:lnTo>
                    <a:lnTo>
                      <a:pt x="90" y="448"/>
                    </a:lnTo>
                    <a:lnTo>
                      <a:pt x="82" y="464"/>
                    </a:lnTo>
                    <a:lnTo>
                      <a:pt x="66" y="490"/>
                    </a:lnTo>
                    <a:lnTo>
                      <a:pt x="60" y="500"/>
                    </a:lnTo>
                    <a:lnTo>
                      <a:pt x="60" y="5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9" name="Freeform 88"/>
              <p:cNvSpPr>
                <a:spLocks noChangeAspect="1"/>
              </p:cNvSpPr>
              <p:nvPr/>
            </p:nvSpPr>
            <p:spPr bwMode="auto">
              <a:xfrm>
                <a:off x="10820" y="5117153"/>
                <a:ext cx="692706" cy="903148"/>
              </a:xfrm>
              <a:custGeom>
                <a:avLst/>
                <a:gdLst>
                  <a:gd name="T0" fmla="*/ 628 w 632"/>
                  <a:gd name="T1" fmla="*/ 772 h 824"/>
                  <a:gd name="T2" fmla="*/ 572 w 632"/>
                  <a:gd name="T3" fmla="*/ 684 h 824"/>
                  <a:gd name="T4" fmla="*/ 520 w 632"/>
                  <a:gd name="T5" fmla="*/ 616 h 824"/>
                  <a:gd name="T6" fmla="*/ 500 w 632"/>
                  <a:gd name="T7" fmla="*/ 560 h 824"/>
                  <a:gd name="T8" fmla="*/ 486 w 632"/>
                  <a:gd name="T9" fmla="*/ 432 h 824"/>
                  <a:gd name="T10" fmla="*/ 496 w 632"/>
                  <a:gd name="T11" fmla="*/ 306 h 824"/>
                  <a:gd name="T12" fmla="*/ 496 w 632"/>
                  <a:gd name="T13" fmla="*/ 272 h 824"/>
                  <a:gd name="T14" fmla="*/ 486 w 632"/>
                  <a:gd name="T15" fmla="*/ 232 h 824"/>
                  <a:gd name="T16" fmla="*/ 456 w 632"/>
                  <a:gd name="T17" fmla="*/ 196 h 824"/>
                  <a:gd name="T18" fmla="*/ 434 w 632"/>
                  <a:gd name="T19" fmla="*/ 184 h 824"/>
                  <a:gd name="T20" fmla="*/ 408 w 632"/>
                  <a:gd name="T21" fmla="*/ 236 h 824"/>
                  <a:gd name="T22" fmla="*/ 384 w 632"/>
                  <a:gd name="T23" fmla="*/ 260 h 824"/>
                  <a:gd name="T24" fmla="*/ 362 w 632"/>
                  <a:gd name="T25" fmla="*/ 256 h 824"/>
                  <a:gd name="T26" fmla="*/ 344 w 632"/>
                  <a:gd name="T27" fmla="*/ 234 h 824"/>
                  <a:gd name="T28" fmla="*/ 312 w 632"/>
                  <a:gd name="T29" fmla="*/ 154 h 824"/>
                  <a:gd name="T30" fmla="*/ 284 w 632"/>
                  <a:gd name="T31" fmla="*/ 18 h 824"/>
                  <a:gd name="T32" fmla="*/ 276 w 632"/>
                  <a:gd name="T33" fmla="*/ 18 h 824"/>
                  <a:gd name="T34" fmla="*/ 254 w 632"/>
                  <a:gd name="T35" fmla="*/ 64 h 824"/>
                  <a:gd name="T36" fmla="*/ 228 w 632"/>
                  <a:gd name="T37" fmla="*/ 90 h 824"/>
                  <a:gd name="T38" fmla="*/ 198 w 632"/>
                  <a:gd name="T39" fmla="*/ 100 h 824"/>
                  <a:gd name="T40" fmla="*/ 156 w 632"/>
                  <a:gd name="T41" fmla="*/ 96 h 824"/>
                  <a:gd name="T42" fmla="*/ 96 w 632"/>
                  <a:gd name="T43" fmla="*/ 66 h 824"/>
                  <a:gd name="T44" fmla="*/ 42 w 632"/>
                  <a:gd name="T45" fmla="*/ 18 h 824"/>
                  <a:gd name="T46" fmla="*/ 26 w 632"/>
                  <a:gd name="T47" fmla="*/ 14 h 824"/>
                  <a:gd name="T48" fmla="*/ 0 w 632"/>
                  <a:gd name="T49" fmla="*/ 456 h 824"/>
                  <a:gd name="T50" fmla="*/ 80 w 632"/>
                  <a:gd name="T51" fmla="*/ 482 h 824"/>
                  <a:gd name="T52" fmla="*/ 124 w 632"/>
                  <a:gd name="T53" fmla="*/ 506 h 824"/>
                  <a:gd name="T54" fmla="*/ 146 w 632"/>
                  <a:gd name="T55" fmla="*/ 536 h 824"/>
                  <a:gd name="T56" fmla="*/ 134 w 632"/>
                  <a:gd name="T57" fmla="*/ 568 h 824"/>
                  <a:gd name="T58" fmla="*/ 76 w 632"/>
                  <a:gd name="T59" fmla="*/ 604 h 824"/>
                  <a:gd name="T60" fmla="*/ 82 w 632"/>
                  <a:gd name="T61" fmla="*/ 616 h 824"/>
                  <a:gd name="T62" fmla="*/ 122 w 632"/>
                  <a:gd name="T63" fmla="*/ 630 h 824"/>
                  <a:gd name="T64" fmla="*/ 182 w 632"/>
                  <a:gd name="T65" fmla="*/ 626 h 824"/>
                  <a:gd name="T66" fmla="*/ 300 w 632"/>
                  <a:gd name="T67" fmla="*/ 610 h 824"/>
                  <a:gd name="T68" fmla="*/ 422 w 632"/>
                  <a:gd name="T69" fmla="*/ 616 h 824"/>
                  <a:gd name="T70" fmla="*/ 476 w 632"/>
                  <a:gd name="T71" fmla="*/ 630 h 824"/>
                  <a:gd name="T72" fmla="*/ 526 w 632"/>
                  <a:gd name="T73" fmla="*/ 674 h 824"/>
                  <a:gd name="T74" fmla="*/ 576 w 632"/>
                  <a:gd name="T75" fmla="*/ 748 h 824"/>
                  <a:gd name="T76" fmla="*/ 594 w 632"/>
                  <a:gd name="T77" fmla="*/ 796 h 824"/>
                  <a:gd name="T78" fmla="*/ 592 w 632"/>
                  <a:gd name="T79" fmla="*/ 818 h 824"/>
                  <a:gd name="T80" fmla="*/ 598 w 632"/>
                  <a:gd name="T81" fmla="*/ 824 h 824"/>
                  <a:gd name="T82" fmla="*/ 612 w 632"/>
                  <a:gd name="T83" fmla="*/ 822 h 824"/>
                  <a:gd name="T84" fmla="*/ 624 w 632"/>
                  <a:gd name="T85" fmla="*/ 808 h 824"/>
                  <a:gd name="T86" fmla="*/ 630 w 632"/>
                  <a:gd name="T87" fmla="*/ 796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2" h="824">
                    <a:moveTo>
                      <a:pt x="632" y="784"/>
                    </a:moveTo>
                    <a:lnTo>
                      <a:pt x="632" y="784"/>
                    </a:lnTo>
                    <a:lnTo>
                      <a:pt x="628" y="772"/>
                    </a:lnTo>
                    <a:lnTo>
                      <a:pt x="622" y="760"/>
                    </a:lnTo>
                    <a:lnTo>
                      <a:pt x="602" y="726"/>
                    </a:lnTo>
                    <a:lnTo>
                      <a:pt x="572" y="684"/>
                    </a:lnTo>
                    <a:lnTo>
                      <a:pt x="530" y="632"/>
                    </a:lnTo>
                    <a:lnTo>
                      <a:pt x="530" y="632"/>
                    </a:lnTo>
                    <a:lnTo>
                      <a:pt x="520" y="616"/>
                    </a:lnTo>
                    <a:lnTo>
                      <a:pt x="512" y="598"/>
                    </a:lnTo>
                    <a:lnTo>
                      <a:pt x="504" y="580"/>
                    </a:lnTo>
                    <a:lnTo>
                      <a:pt x="500" y="560"/>
                    </a:lnTo>
                    <a:lnTo>
                      <a:pt x="492" y="520"/>
                    </a:lnTo>
                    <a:lnTo>
                      <a:pt x="486" y="476"/>
                    </a:lnTo>
                    <a:lnTo>
                      <a:pt x="486" y="432"/>
                    </a:lnTo>
                    <a:lnTo>
                      <a:pt x="488" y="388"/>
                    </a:lnTo>
                    <a:lnTo>
                      <a:pt x="490" y="346"/>
                    </a:lnTo>
                    <a:lnTo>
                      <a:pt x="496" y="306"/>
                    </a:lnTo>
                    <a:lnTo>
                      <a:pt x="496" y="306"/>
                    </a:lnTo>
                    <a:lnTo>
                      <a:pt x="496" y="288"/>
                    </a:lnTo>
                    <a:lnTo>
                      <a:pt x="496" y="272"/>
                    </a:lnTo>
                    <a:lnTo>
                      <a:pt x="494" y="256"/>
                    </a:lnTo>
                    <a:lnTo>
                      <a:pt x="492" y="244"/>
                    </a:lnTo>
                    <a:lnTo>
                      <a:pt x="486" y="232"/>
                    </a:lnTo>
                    <a:lnTo>
                      <a:pt x="482" y="222"/>
                    </a:lnTo>
                    <a:lnTo>
                      <a:pt x="470" y="206"/>
                    </a:lnTo>
                    <a:lnTo>
                      <a:pt x="456" y="196"/>
                    </a:lnTo>
                    <a:lnTo>
                      <a:pt x="446" y="188"/>
                    </a:lnTo>
                    <a:lnTo>
                      <a:pt x="434" y="184"/>
                    </a:lnTo>
                    <a:lnTo>
                      <a:pt x="434" y="184"/>
                    </a:lnTo>
                    <a:lnTo>
                      <a:pt x="424" y="206"/>
                    </a:lnTo>
                    <a:lnTo>
                      <a:pt x="416" y="222"/>
                    </a:lnTo>
                    <a:lnTo>
                      <a:pt x="408" y="236"/>
                    </a:lnTo>
                    <a:lnTo>
                      <a:pt x="400" y="248"/>
                    </a:lnTo>
                    <a:lnTo>
                      <a:pt x="392" y="254"/>
                    </a:lnTo>
                    <a:lnTo>
                      <a:pt x="384" y="260"/>
                    </a:lnTo>
                    <a:lnTo>
                      <a:pt x="376" y="260"/>
                    </a:lnTo>
                    <a:lnTo>
                      <a:pt x="370" y="260"/>
                    </a:lnTo>
                    <a:lnTo>
                      <a:pt x="362" y="256"/>
                    </a:lnTo>
                    <a:lnTo>
                      <a:pt x="356" y="250"/>
                    </a:lnTo>
                    <a:lnTo>
                      <a:pt x="350" y="244"/>
                    </a:lnTo>
                    <a:lnTo>
                      <a:pt x="344" y="234"/>
                    </a:lnTo>
                    <a:lnTo>
                      <a:pt x="332" y="212"/>
                    </a:lnTo>
                    <a:lnTo>
                      <a:pt x="322" y="184"/>
                    </a:lnTo>
                    <a:lnTo>
                      <a:pt x="312" y="154"/>
                    </a:lnTo>
                    <a:lnTo>
                      <a:pt x="304" y="122"/>
                    </a:lnTo>
                    <a:lnTo>
                      <a:pt x="292" y="62"/>
                    </a:lnTo>
                    <a:lnTo>
                      <a:pt x="284" y="18"/>
                    </a:lnTo>
                    <a:lnTo>
                      <a:pt x="282" y="0"/>
                    </a:lnTo>
                    <a:lnTo>
                      <a:pt x="282" y="0"/>
                    </a:lnTo>
                    <a:lnTo>
                      <a:pt x="276" y="18"/>
                    </a:lnTo>
                    <a:lnTo>
                      <a:pt x="270" y="36"/>
                    </a:lnTo>
                    <a:lnTo>
                      <a:pt x="262" y="50"/>
                    </a:lnTo>
                    <a:lnTo>
                      <a:pt x="254" y="64"/>
                    </a:lnTo>
                    <a:lnTo>
                      <a:pt x="246" y="74"/>
                    </a:lnTo>
                    <a:lnTo>
                      <a:pt x="238" y="82"/>
                    </a:lnTo>
                    <a:lnTo>
                      <a:pt x="228" y="90"/>
                    </a:lnTo>
                    <a:lnTo>
                      <a:pt x="218" y="94"/>
                    </a:lnTo>
                    <a:lnTo>
                      <a:pt x="208" y="98"/>
                    </a:lnTo>
                    <a:lnTo>
                      <a:pt x="198" y="100"/>
                    </a:lnTo>
                    <a:lnTo>
                      <a:pt x="188" y="100"/>
                    </a:lnTo>
                    <a:lnTo>
                      <a:pt x="178" y="100"/>
                    </a:lnTo>
                    <a:lnTo>
                      <a:pt x="156" y="96"/>
                    </a:lnTo>
                    <a:lnTo>
                      <a:pt x="136" y="88"/>
                    </a:lnTo>
                    <a:lnTo>
                      <a:pt x="116" y="78"/>
                    </a:lnTo>
                    <a:lnTo>
                      <a:pt x="96" y="66"/>
                    </a:lnTo>
                    <a:lnTo>
                      <a:pt x="80" y="52"/>
                    </a:lnTo>
                    <a:lnTo>
                      <a:pt x="64" y="40"/>
                    </a:lnTo>
                    <a:lnTo>
                      <a:pt x="42" y="18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26" y="14"/>
                    </a:lnTo>
                    <a:lnTo>
                      <a:pt x="18" y="16"/>
                    </a:lnTo>
                    <a:lnTo>
                      <a:pt x="0" y="20"/>
                    </a:lnTo>
                    <a:lnTo>
                      <a:pt x="0" y="456"/>
                    </a:lnTo>
                    <a:lnTo>
                      <a:pt x="0" y="456"/>
                    </a:lnTo>
                    <a:lnTo>
                      <a:pt x="42" y="468"/>
                    </a:lnTo>
                    <a:lnTo>
                      <a:pt x="80" y="482"/>
                    </a:lnTo>
                    <a:lnTo>
                      <a:pt x="96" y="490"/>
                    </a:lnTo>
                    <a:lnTo>
                      <a:pt x="112" y="498"/>
                    </a:lnTo>
                    <a:lnTo>
                      <a:pt x="124" y="506"/>
                    </a:lnTo>
                    <a:lnTo>
                      <a:pt x="136" y="516"/>
                    </a:lnTo>
                    <a:lnTo>
                      <a:pt x="142" y="526"/>
                    </a:lnTo>
                    <a:lnTo>
                      <a:pt x="146" y="536"/>
                    </a:lnTo>
                    <a:lnTo>
                      <a:pt x="146" y="546"/>
                    </a:lnTo>
                    <a:lnTo>
                      <a:pt x="142" y="556"/>
                    </a:lnTo>
                    <a:lnTo>
                      <a:pt x="134" y="568"/>
                    </a:lnTo>
                    <a:lnTo>
                      <a:pt x="120" y="580"/>
                    </a:lnTo>
                    <a:lnTo>
                      <a:pt x="100" y="592"/>
                    </a:lnTo>
                    <a:lnTo>
                      <a:pt x="76" y="604"/>
                    </a:lnTo>
                    <a:lnTo>
                      <a:pt x="76" y="604"/>
                    </a:lnTo>
                    <a:lnTo>
                      <a:pt x="78" y="610"/>
                    </a:lnTo>
                    <a:lnTo>
                      <a:pt x="82" y="616"/>
                    </a:lnTo>
                    <a:lnTo>
                      <a:pt x="90" y="622"/>
                    </a:lnTo>
                    <a:lnTo>
                      <a:pt x="104" y="626"/>
                    </a:lnTo>
                    <a:lnTo>
                      <a:pt x="122" y="630"/>
                    </a:lnTo>
                    <a:lnTo>
                      <a:pt x="148" y="630"/>
                    </a:lnTo>
                    <a:lnTo>
                      <a:pt x="182" y="626"/>
                    </a:lnTo>
                    <a:lnTo>
                      <a:pt x="182" y="626"/>
                    </a:lnTo>
                    <a:lnTo>
                      <a:pt x="220" y="620"/>
                    </a:lnTo>
                    <a:lnTo>
                      <a:pt x="260" y="614"/>
                    </a:lnTo>
                    <a:lnTo>
                      <a:pt x="300" y="610"/>
                    </a:lnTo>
                    <a:lnTo>
                      <a:pt x="342" y="610"/>
                    </a:lnTo>
                    <a:lnTo>
                      <a:pt x="382" y="610"/>
                    </a:lnTo>
                    <a:lnTo>
                      <a:pt x="422" y="616"/>
                    </a:lnTo>
                    <a:lnTo>
                      <a:pt x="440" y="620"/>
                    </a:lnTo>
                    <a:lnTo>
                      <a:pt x="458" y="624"/>
                    </a:lnTo>
                    <a:lnTo>
                      <a:pt x="476" y="630"/>
                    </a:lnTo>
                    <a:lnTo>
                      <a:pt x="492" y="636"/>
                    </a:lnTo>
                    <a:lnTo>
                      <a:pt x="492" y="636"/>
                    </a:lnTo>
                    <a:lnTo>
                      <a:pt x="526" y="674"/>
                    </a:lnTo>
                    <a:lnTo>
                      <a:pt x="544" y="698"/>
                    </a:lnTo>
                    <a:lnTo>
                      <a:pt x="562" y="722"/>
                    </a:lnTo>
                    <a:lnTo>
                      <a:pt x="576" y="748"/>
                    </a:lnTo>
                    <a:lnTo>
                      <a:pt x="588" y="772"/>
                    </a:lnTo>
                    <a:lnTo>
                      <a:pt x="590" y="784"/>
                    </a:lnTo>
                    <a:lnTo>
                      <a:pt x="594" y="796"/>
                    </a:lnTo>
                    <a:lnTo>
                      <a:pt x="594" y="806"/>
                    </a:lnTo>
                    <a:lnTo>
                      <a:pt x="592" y="818"/>
                    </a:lnTo>
                    <a:lnTo>
                      <a:pt x="592" y="818"/>
                    </a:lnTo>
                    <a:lnTo>
                      <a:pt x="592" y="822"/>
                    </a:lnTo>
                    <a:lnTo>
                      <a:pt x="594" y="824"/>
                    </a:lnTo>
                    <a:lnTo>
                      <a:pt x="598" y="824"/>
                    </a:lnTo>
                    <a:lnTo>
                      <a:pt x="598" y="824"/>
                    </a:lnTo>
                    <a:lnTo>
                      <a:pt x="602" y="824"/>
                    </a:lnTo>
                    <a:lnTo>
                      <a:pt x="612" y="822"/>
                    </a:lnTo>
                    <a:lnTo>
                      <a:pt x="616" y="818"/>
                    </a:lnTo>
                    <a:lnTo>
                      <a:pt x="620" y="814"/>
                    </a:lnTo>
                    <a:lnTo>
                      <a:pt x="624" y="808"/>
                    </a:lnTo>
                    <a:lnTo>
                      <a:pt x="626" y="800"/>
                    </a:lnTo>
                    <a:lnTo>
                      <a:pt x="626" y="800"/>
                    </a:lnTo>
                    <a:lnTo>
                      <a:pt x="630" y="796"/>
                    </a:lnTo>
                    <a:lnTo>
                      <a:pt x="632" y="792"/>
                    </a:lnTo>
                    <a:lnTo>
                      <a:pt x="632" y="78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0" name="Freeform 47"/>
              <p:cNvSpPr>
                <a:spLocks noChangeAspect="1"/>
              </p:cNvSpPr>
              <p:nvPr/>
            </p:nvSpPr>
            <p:spPr bwMode="auto">
              <a:xfrm>
                <a:off x="1" y="2438400"/>
                <a:ext cx="453574" cy="852529"/>
              </a:xfrm>
              <a:custGeom>
                <a:avLst/>
                <a:gdLst>
                  <a:gd name="T0" fmla="*/ 194 w 382"/>
                  <a:gd name="T1" fmla="*/ 442 h 718"/>
                  <a:gd name="T2" fmla="*/ 238 w 382"/>
                  <a:gd name="T3" fmla="*/ 410 h 718"/>
                  <a:gd name="T4" fmla="*/ 264 w 382"/>
                  <a:gd name="T5" fmla="*/ 368 h 718"/>
                  <a:gd name="T6" fmla="*/ 270 w 382"/>
                  <a:gd name="T7" fmla="*/ 334 h 718"/>
                  <a:gd name="T8" fmla="*/ 292 w 382"/>
                  <a:gd name="T9" fmla="*/ 278 h 718"/>
                  <a:gd name="T10" fmla="*/ 310 w 382"/>
                  <a:gd name="T11" fmla="*/ 250 h 718"/>
                  <a:gd name="T12" fmla="*/ 248 w 382"/>
                  <a:gd name="T13" fmla="*/ 258 h 718"/>
                  <a:gd name="T14" fmla="*/ 212 w 382"/>
                  <a:gd name="T15" fmla="*/ 242 h 718"/>
                  <a:gd name="T16" fmla="*/ 194 w 382"/>
                  <a:gd name="T17" fmla="*/ 212 h 718"/>
                  <a:gd name="T18" fmla="*/ 194 w 382"/>
                  <a:gd name="T19" fmla="*/ 160 h 718"/>
                  <a:gd name="T20" fmla="*/ 200 w 382"/>
                  <a:gd name="T21" fmla="*/ 140 h 718"/>
                  <a:gd name="T22" fmla="*/ 200 w 382"/>
                  <a:gd name="T23" fmla="*/ 110 h 718"/>
                  <a:gd name="T24" fmla="*/ 184 w 382"/>
                  <a:gd name="T25" fmla="*/ 72 h 718"/>
                  <a:gd name="T26" fmla="*/ 158 w 382"/>
                  <a:gd name="T27" fmla="*/ 50 h 718"/>
                  <a:gd name="T28" fmla="*/ 80 w 382"/>
                  <a:gd name="T29" fmla="*/ 0 h 718"/>
                  <a:gd name="T30" fmla="*/ 84 w 382"/>
                  <a:gd name="T31" fmla="*/ 6 h 718"/>
                  <a:gd name="T32" fmla="*/ 96 w 382"/>
                  <a:gd name="T33" fmla="*/ 38 h 718"/>
                  <a:gd name="T34" fmla="*/ 94 w 382"/>
                  <a:gd name="T35" fmla="*/ 70 h 718"/>
                  <a:gd name="T36" fmla="*/ 80 w 382"/>
                  <a:gd name="T37" fmla="*/ 66 h 718"/>
                  <a:gd name="T38" fmla="*/ 48 w 382"/>
                  <a:gd name="T39" fmla="*/ 82 h 718"/>
                  <a:gd name="T40" fmla="*/ 34 w 382"/>
                  <a:gd name="T41" fmla="*/ 106 h 718"/>
                  <a:gd name="T42" fmla="*/ 26 w 382"/>
                  <a:gd name="T43" fmla="*/ 138 h 718"/>
                  <a:gd name="T44" fmla="*/ 24 w 382"/>
                  <a:gd name="T45" fmla="*/ 194 h 718"/>
                  <a:gd name="T46" fmla="*/ 22 w 382"/>
                  <a:gd name="T47" fmla="*/ 204 h 718"/>
                  <a:gd name="T48" fmla="*/ 20 w 382"/>
                  <a:gd name="T49" fmla="*/ 202 h 718"/>
                  <a:gd name="T50" fmla="*/ 0 w 382"/>
                  <a:gd name="T51" fmla="*/ 662 h 718"/>
                  <a:gd name="T52" fmla="*/ 30 w 382"/>
                  <a:gd name="T53" fmla="*/ 636 h 718"/>
                  <a:gd name="T54" fmla="*/ 80 w 382"/>
                  <a:gd name="T55" fmla="*/ 606 h 718"/>
                  <a:gd name="T56" fmla="*/ 108 w 382"/>
                  <a:gd name="T57" fmla="*/ 586 h 718"/>
                  <a:gd name="T58" fmla="*/ 132 w 382"/>
                  <a:gd name="T59" fmla="*/ 542 h 718"/>
                  <a:gd name="T60" fmla="*/ 144 w 382"/>
                  <a:gd name="T61" fmla="*/ 484 h 718"/>
                  <a:gd name="T62" fmla="*/ 220 w 382"/>
                  <a:gd name="T63" fmla="*/ 544 h 718"/>
                  <a:gd name="T64" fmla="*/ 300 w 382"/>
                  <a:gd name="T65" fmla="*/ 626 h 718"/>
                  <a:gd name="T66" fmla="*/ 330 w 382"/>
                  <a:gd name="T67" fmla="*/ 678 h 718"/>
                  <a:gd name="T68" fmla="*/ 336 w 382"/>
                  <a:gd name="T69" fmla="*/ 710 h 718"/>
                  <a:gd name="T70" fmla="*/ 340 w 382"/>
                  <a:gd name="T71" fmla="*/ 718 h 718"/>
                  <a:gd name="T72" fmla="*/ 352 w 382"/>
                  <a:gd name="T73" fmla="*/ 716 h 718"/>
                  <a:gd name="T74" fmla="*/ 372 w 382"/>
                  <a:gd name="T75" fmla="*/ 698 h 718"/>
                  <a:gd name="T76" fmla="*/ 376 w 382"/>
                  <a:gd name="T77" fmla="*/ 680 h 718"/>
                  <a:gd name="T78" fmla="*/ 382 w 382"/>
                  <a:gd name="T79" fmla="*/ 666 h 718"/>
                  <a:gd name="T80" fmla="*/ 372 w 382"/>
                  <a:gd name="T81" fmla="*/ 644 h 718"/>
                  <a:gd name="T82" fmla="*/ 318 w 382"/>
                  <a:gd name="T83" fmla="*/ 582 h 718"/>
                  <a:gd name="T84" fmla="*/ 170 w 382"/>
                  <a:gd name="T85" fmla="*/ 452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2" h="718">
                    <a:moveTo>
                      <a:pt x="170" y="452"/>
                    </a:moveTo>
                    <a:lnTo>
                      <a:pt x="170" y="452"/>
                    </a:lnTo>
                    <a:lnTo>
                      <a:pt x="194" y="442"/>
                    </a:lnTo>
                    <a:lnTo>
                      <a:pt x="208" y="434"/>
                    </a:lnTo>
                    <a:lnTo>
                      <a:pt x="224" y="424"/>
                    </a:lnTo>
                    <a:lnTo>
                      <a:pt x="238" y="410"/>
                    </a:lnTo>
                    <a:lnTo>
                      <a:pt x="250" y="396"/>
                    </a:lnTo>
                    <a:lnTo>
                      <a:pt x="260" y="378"/>
                    </a:lnTo>
                    <a:lnTo>
                      <a:pt x="264" y="368"/>
                    </a:lnTo>
                    <a:lnTo>
                      <a:pt x="266" y="358"/>
                    </a:lnTo>
                    <a:lnTo>
                      <a:pt x="266" y="358"/>
                    </a:lnTo>
                    <a:lnTo>
                      <a:pt x="270" y="334"/>
                    </a:lnTo>
                    <a:lnTo>
                      <a:pt x="276" y="312"/>
                    </a:lnTo>
                    <a:lnTo>
                      <a:pt x="284" y="294"/>
                    </a:lnTo>
                    <a:lnTo>
                      <a:pt x="292" y="278"/>
                    </a:lnTo>
                    <a:lnTo>
                      <a:pt x="304" y="256"/>
                    </a:lnTo>
                    <a:lnTo>
                      <a:pt x="310" y="250"/>
                    </a:lnTo>
                    <a:lnTo>
                      <a:pt x="310" y="250"/>
                    </a:lnTo>
                    <a:lnTo>
                      <a:pt x="286" y="256"/>
                    </a:lnTo>
                    <a:lnTo>
                      <a:pt x="266" y="258"/>
                    </a:lnTo>
                    <a:lnTo>
                      <a:pt x="248" y="258"/>
                    </a:lnTo>
                    <a:lnTo>
                      <a:pt x="234" y="254"/>
                    </a:lnTo>
                    <a:lnTo>
                      <a:pt x="220" y="250"/>
                    </a:lnTo>
                    <a:lnTo>
                      <a:pt x="212" y="242"/>
                    </a:lnTo>
                    <a:lnTo>
                      <a:pt x="204" y="234"/>
                    </a:lnTo>
                    <a:lnTo>
                      <a:pt x="198" y="224"/>
                    </a:lnTo>
                    <a:lnTo>
                      <a:pt x="194" y="212"/>
                    </a:lnTo>
                    <a:lnTo>
                      <a:pt x="192" y="202"/>
                    </a:lnTo>
                    <a:lnTo>
                      <a:pt x="190" y="180"/>
                    </a:lnTo>
                    <a:lnTo>
                      <a:pt x="194" y="160"/>
                    </a:lnTo>
                    <a:lnTo>
                      <a:pt x="198" y="148"/>
                    </a:lnTo>
                    <a:lnTo>
                      <a:pt x="198" y="148"/>
                    </a:lnTo>
                    <a:lnTo>
                      <a:pt x="200" y="140"/>
                    </a:lnTo>
                    <a:lnTo>
                      <a:pt x="202" y="130"/>
                    </a:lnTo>
                    <a:lnTo>
                      <a:pt x="202" y="120"/>
                    </a:lnTo>
                    <a:lnTo>
                      <a:pt x="200" y="110"/>
                    </a:lnTo>
                    <a:lnTo>
                      <a:pt x="194" y="90"/>
                    </a:lnTo>
                    <a:lnTo>
                      <a:pt x="188" y="80"/>
                    </a:lnTo>
                    <a:lnTo>
                      <a:pt x="184" y="72"/>
                    </a:lnTo>
                    <a:lnTo>
                      <a:pt x="184" y="72"/>
                    </a:lnTo>
                    <a:lnTo>
                      <a:pt x="174" y="64"/>
                    </a:lnTo>
                    <a:lnTo>
                      <a:pt x="158" y="50"/>
                    </a:lnTo>
                    <a:lnTo>
                      <a:pt x="120" y="22"/>
                    </a:lnTo>
                    <a:lnTo>
                      <a:pt x="88" y="4"/>
                    </a:lnTo>
                    <a:lnTo>
                      <a:pt x="80" y="0"/>
                    </a:lnTo>
                    <a:lnTo>
                      <a:pt x="80" y="2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90" y="16"/>
                    </a:lnTo>
                    <a:lnTo>
                      <a:pt x="94" y="28"/>
                    </a:lnTo>
                    <a:lnTo>
                      <a:pt x="96" y="38"/>
                    </a:lnTo>
                    <a:lnTo>
                      <a:pt x="98" y="48"/>
                    </a:lnTo>
                    <a:lnTo>
                      <a:pt x="96" y="64"/>
                    </a:lnTo>
                    <a:lnTo>
                      <a:pt x="94" y="70"/>
                    </a:lnTo>
                    <a:lnTo>
                      <a:pt x="94" y="70"/>
                    </a:lnTo>
                    <a:lnTo>
                      <a:pt x="88" y="68"/>
                    </a:lnTo>
                    <a:lnTo>
                      <a:pt x="80" y="66"/>
                    </a:lnTo>
                    <a:lnTo>
                      <a:pt x="70" y="68"/>
                    </a:lnTo>
                    <a:lnTo>
                      <a:pt x="58" y="72"/>
                    </a:lnTo>
                    <a:lnTo>
                      <a:pt x="48" y="82"/>
                    </a:lnTo>
                    <a:lnTo>
                      <a:pt x="44" y="88"/>
                    </a:lnTo>
                    <a:lnTo>
                      <a:pt x="38" y="96"/>
                    </a:lnTo>
                    <a:lnTo>
                      <a:pt x="34" y="106"/>
                    </a:lnTo>
                    <a:lnTo>
                      <a:pt x="30" y="118"/>
                    </a:lnTo>
                    <a:lnTo>
                      <a:pt x="30" y="118"/>
                    </a:lnTo>
                    <a:lnTo>
                      <a:pt x="26" y="138"/>
                    </a:lnTo>
                    <a:lnTo>
                      <a:pt x="24" y="154"/>
                    </a:lnTo>
                    <a:lnTo>
                      <a:pt x="24" y="180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02"/>
                    </a:lnTo>
                    <a:lnTo>
                      <a:pt x="22" y="204"/>
                    </a:lnTo>
                    <a:lnTo>
                      <a:pt x="20" y="204"/>
                    </a:lnTo>
                    <a:lnTo>
                      <a:pt x="20" y="202"/>
                    </a:lnTo>
                    <a:lnTo>
                      <a:pt x="20" y="202"/>
                    </a:lnTo>
                    <a:lnTo>
                      <a:pt x="16" y="194"/>
                    </a:lnTo>
                    <a:lnTo>
                      <a:pt x="0" y="146"/>
                    </a:lnTo>
                    <a:lnTo>
                      <a:pt x="0" y="662"/>
                    </a:lnTo>
                    <a:lnTo>
                      <a:pt x="0" y="662"/>
                    </a:lnTo>
                    <a:lnTo>
                      <a:pt x="12" y="650"/>
                    </a:lnTo>
                    <a:lnTo>
                      <a:pt x="30" y="636"/>
                    </a:lnTo>
                    <a:lnTo>
                      <a:pt x="52" y="620"/>
                    </a:lnTo>
                    <a:lnTo>
                      <a:pt x="80" y="606"/>
                    </a:lnTo>
                    <a:lnTo>
                      <a:pt x="80" y="606"/>
                    </a:lnTo>
                    <a:lnTo>
                      <a:pt x="90" y="600"/>
                    </a:lnTo>
                    <a:lnTo>
                      <a:pt x="100" y="594"/>
                    </a:lnTo>
                    <a:lnTo>
                      <a:pt x="108" y="586"/>
                    </a:lnTo>
                    <a:lnTo>
                      <a:pt x="114" y="578"/>
                    </a:lnTo>
                    <a:lnTo>
                      <a:pt x="126" y="560"/>
                    </a:lnTo>
                    <a:lnTo>
                      <a:pt x="132" y="542"/>
                    </a:lnTo>
                    <a:lnTo>
                      <a:pt x="138" y="524"/>
                    </a:lnTo>
                    <a:lnTo>
                      <a:pt x="142" y="508"/>
                    </a:lnTo>
                    <a:lnTo>
                      <a:pt x="144" y="484"/>
                    </a:lnTo>
                    <a:lnTo>
                      <a:pt x="144" y="484"/>
                    </a:lnTo>
                    <a:lnTo>
                      <a:pt x="188" y="518"/>
                    </a:lnTo>
                    <a:lnTo>
                      <a:pt x="220" y="544"/>
                    </a:lnTo>
                    <a:lnTo>
                      <a:pt x="254" y="576"/>
                    </a:lnTo>
                    <a:lnTo>
                      <a:pt x="286" y="610"/>
                    </a:lnTo>
                    <a:lnTo>
                      <a:pt x="300" y="626"/>
                    </a:lnTo>
                    <a:lnTo>
                      <a:pt x="312" y="644"/>
                    </a:lnTo>
                    <a:lnTo>
                      <a:pt x="322" y="662"/>
                    </a:lnTo>
                    <a:lnTo>
                      <a:pt x="330" y="678"/>
                    </a:lnTo>
                    <a:lnTo>
                      <a:pt x="336" y="694"/>
                    </a:lnTo>
                    <a:lnTo>
                      <a:pt x="336" y="710"/>
                    </a:lnTo>
                    <a:lnTo>
                      <a:pt x="336" y="710"/>
                    </a:lnTo>
                    <a:lnTo>
                      <a:pt x="336" y="712"/>
                    </a:lnTo>
                    <a:lnTo>
                      <a:pt x="336" y="716"/>
                    </a:lnTo>
                    <a:lnTo>
                      <a:pt x="340" y="718"/>
                    </a:lnTo>
                    <a:lnTo>
                      <a:pt x="346" y="718"/>
                    </a:lnTo>
                    <a:lnTo>
                      <a:pt x="346" y="718"/>
                    </a:lnTo>
                    <a:lnTo>
                      <a:pt x="352" y="716"/>
                    </a:lnTo>
                    <a:lnTo>
                      <a:pt x="362" y="710"/>
                    </a:lnTo>
                    <a:lnTo>
                      <a:pt x="368" y="706"/>
                    </a:lnTo>
                    <a:lnTo>
                      <a:pt x="372" y="698"/>
                    </a:lnTo>
                    <a:lnTo>
                      <a:pt x="376" y="690"/>
                    </a:lnTo>
                    <a:lnTo>
                      <a:pt x="376" y="680"/>
                    </a:lnTo>
                    <a:lnTo>
                      <a:pt x="376" y="680"/>
                    </a:lnTo>
                    <a:lnTo>
                      <a:pt x="378" y="674"/>
                    </a:lnTo>
                    <a:lnTo>
                      <a:pt x="380" y="670"/>
                    </a:lnTo>
                    <a:lnTo>
                      <a:pt x="382" y="666"/>
                    </a:lnTo>
                    <a:lnTo>
                      <a:pt x="380" y="658"/>
                    </a:lnTo>
                    <a:lnTo>
                      <a:pt x="380" y="658"/>
                    </a:lnTo>
                    <a:lnTo>
                      <a:pt x="372" y="644"/>
                    </a:lnTo>
                    <a:lnTo>
                      <a:pt x="358" y="626"/>
                    </a:lnTo>
                    <a:lnTo>
                      <a:pt x="340" y="606"/>
                    </a:lnTo>
                    <a:lnTo>
                      <a:pt x="318" y="582"/>
                    </a:lnTo>
                    <a:lnTo>
                      <a:pt x="290" y="554"/>
                    </a:lnTo>
                    <a:lnTo>
                      <a:pt x="256" y="524"/>
                    </a:lnTo>
                    <a:lnTo>
                      <a:pt x="170" y="452"/>
                    </a:lnTo>
                    <a:lnTo>
                      <a:pt x="170" y="45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1" name="Freeform 23"/>
              <p:cNvSpPr>
                <a:spLocks noChangeAspect="1"/>
              </p:cNvSpPr>
              <p:nvPr/>
            </p:nvSpPr>
            <p:spPr bwMode="auto">
              <a:xfrm>
                <a:off x="8551334" y="6180666"/>
                <a:ext cx="592666" cy="677333"/>
              </a:xfrm>
              <a:custGeom>
                <a:avLst/>
                <a:gdLst>
                  <a:gd name="T0" fmla="*/ 536 w 560"/>
                  <a:gd name="T1" fmla="*/ 100 h 640"/>
                  <a:gd name="T2" fmla="*/ 496 w 560"/>
                  <a:gd name="T3" fmla="*/ 106 h 640"/>
                  <a:gd name="T4" fmla="*/ 456 w 560"/>
                  <a:gd name="T5" fmla="*/ 118 h 640"/>
                  <a:gd name="T6" fmla="*/ 438 w 560"/>
                  <a:gd name="T7" fmla="*/ 110 h 640"/>
                  <a:gd name="T8" fmla="*/ 436 w 560"/>
                  <a:gd name="T9" fmla="*/ 82 h 640"/>
                  <a:gd name="T10" fmla="*/ 428 w 560"/>
                  <a:gd name="T11" fmla="*/ 76 h 640"/>
                  <a:gd name="T12" fmla="*/ 360 w 560"/>
                  <a:gd name="T13" fmla="*/ 146 h 640"/>
                  <a:gd name="T14" fmla="*/ 328 w 560"/>
                  <a:gd name="T15" fmla="*/ 192 h 640"/>
                  <a:gd name="T16" fmla="*/ 290 w 560"/>
                  <a:gd name="T17" fmla="*/ 108 h 640"/>
                  <a:gd name="T18" fmla="*/ 274 w 560"/>
                  <a:gd name="T19" fmla="*/ 38 h 640"/>
                  <a:gd name="T20" fmla="*/ 280 w 560"/>
                  <a:gd name="T21" fmla="*/ 6 h 640"/>
                  <a:gd name="T22" fmla="*/ 280 w 560"/>
                  <a:gd name="T23" fmla="*/ 2 h 640"/>
                  <a:gd name="T24" fmla="*/ 262 w 560"/>
                  <a:gd name="T25" fmla="*/ 0 h 640"/>
                  <a:gd name="T26" fmla="*/ 248 w 560"/>
                  <a:gd name="T27" fmla="*/ 14 h 640"/>
                  <a:gd name="T28" fmla="*/ 244 w 560"/>
                  <a:gd name="T29" fmla="*/ 18 h 640"/>
                  <a:gd name="T30" fmla="*/ 240 w 560"/>
                  <a:gd name="T31" fmla="*/ 26 h 640"/>
                  <a:gd name="T32" fmla="*/ 254 w 560"/>
                  <a:gd name="T33" fmla="*/ 88 h 640"/>
                  <a:gd name="T34" fmla="*/ 304 w 560"/>
                  <a:gd name="T35" fmla="*/ 204 h 640"/>
                  <a:gd name="T36" fmla="*/ 222 w 560"/>
                  <a:gd name="T37" fmla="*/ 206 h 640"/>
                  <a:gd name="T38" fmla="*/ 136 w 560"/>
                  <a:gd name="T39" fmla="*/ 224 h 640"/>
                  <a:gd name="T40" fmla="*/ 164 w 560"/>
                  <a:gd name="T41" fmla="*/ 234 h 640"/>
                  <a:gd name="T42" fmla="*/ 178 w 560"/>
                  <a:gd name="T43" fmla="*/ 254 h 640"/>
                  <a:gd name="T44" fmla="*/ 166 w 560"/>
                  <a:gd name="T45" fmla="*/ 272 h 640"/>
                  <a:gd name="T46" fmla="*/ 122 w 560"/>
                  <a:gd name="T47" fmla="*/ 300 h 640"/>
                  <a:gd name="T48" fmla="*/ 90 w 560"/>
                  <a:gd name="T49" fmla="*/ 348 h 640"/>
                  <a:gd name="T50" fmla="*/ 22 w 560"/>
                  <a:gd name="T51" fmla="*/ 414 h 640"/>
                  <a:gd name="T52" fmla="*/ 0 w 560"/>
                  <a:gd name="T53" fmla="*/ 430 h 640"/>
                  <a:gd name="T54" fmla="*/ 102 w 560"/>
                  <a:gd name="T55" fmla="*/ 404 h 640"/>
                  <a:gd name="T56" fmla="*/ 136 w 560"/>
                  <a:gd name="T57" fmla="*/ 406 h 640"/>
                  <a:gd name="T58" fmla="*/ 152 w 560"/>
                  <a:gd name="T59" fmla="*/ 418 h 640"/>
                  <a:gd name="T60" fmla="*/ 156 w 560"/>
                  <a:gd name="T61" fmla="*/ 438 h 640"/>
                  <a:gd name="T62" fmla="*/ 138 w 560"/>
                  <a:gd name="T63" fmla="*/ 486 h 640"/>
                  <a:gd name="T64" fmla="*/ 90 w 560"/>
                  <a:gd name="T65" fmla="*/ 550 h 640"/>
                  <a:gd name="T66" fmla="*/ 126 w 560"/>
                  <a:gd name="T67" fmla="*/ 542 h 640"/>
                  <a:gd name="T68" fmla="*/ 158 w 560"/>
                  <a:gd name="T69" fmla="*/ 550 h 640"/>
                  <a:gd name="T70" fmla="*/ 170 w 560"/>
                  <a:gd name="T71" fmla="*/ 572 h 640"/>
                  <a:gd name="T72" fmla="*/ 168 w 560"/>
                  <a:gd name="T73" fmla="*/ 626 h 640"/>
                  <a:gd name="T74" fmla="*/ 186 w 560"/>
                  <a:gd name="T75" fmla="*/ 626 h 640"/>
                  <a:gd name="T76" fmla="*/ 280 w 560"/>
                  <a:gd name="T77" fmla="*/ 640 h 640"/>
                  <a:gd name="T78" fmla="*/ 310 w 560"/>
                  <a:gd name="T79" fmla="*/ 628 h 640"/>
                  <a:gd name="T80" fmla="*/ 322 w 560"/>
                  <a:gd name="T81" fmla="*/ 628 h 640"/>
                  <a:gd name="T82" fmla="*/ 330 w 560"/>
                  <a:gd name="T83" fmla="*/ 580 h 640"/>
                  <a:gd name="T84" fmla="*/ 346 w 560"/>
                  <a:gd name="T85" fmla="*/ 526 h 640"/>
                  <a:gd name="T86" fmla="*/ 354 w 560"/>
                  <a:gd name="T87" fmla="*/ 526 h 640"/>
                  <a:gd name="T88" fmla="*/ 358 w 560"/>
                  <a:gd name="T89" fmla="*/ 534 h 640"/>
                  <a:gd name="T90" fmla="*/ 364 w 560"/>
                  <a:gd name="T91" fmla="*/ 584 h 640"/>
                  <a:gd name="T92" fmla="*/ 424 w 560"/>
                  <a:gd name="T93" fmla="*/ 640 h 640"/>
                  <a:gd name="T94" fmla="*/ 438 w 560"/>
                  <a:gd name="T95" fmla="*/ 624 h 640"/>
                  <a:gd name="T96" fmla="*/ 458 w 560"/>
                  <a:gd name="T97" fmla="*/ 622 h 640"/>
                  <a:gd name="T98" fmla="*/ 474 w 560"/>
                  <a:gd name="T99" fmla="*/ 64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60" h="640">
                    <a:moveTo>
                      <a:pt x="560" y="100"/>
                    </a:moveTo>
                    <a:lnTo>
                      <a:pt x="560" y="100"/>
                    </a:lnTo>
                    <a:lnTo>
                      <a:pt x="536" y="100"/>
                    </a:lnTo>
                    <a:lnTo>
                      <a:pt x="512" y="98"/>
                    </a:lnTo>
                    <a:lnTo>
                      <a:pt x="512" y="98"/>
                    </a:lnTo>
                    <a:lnTo>
                      <a:pt x="496" y="106"/>
                    </a:lnTo>
                    <a:lnTo>
                      <a:pt x="480" y="114"/>
                    </a:lnTo>
                    <a:lnTo>
                      <a:pt x="464" y="118"/>
                    </a:lnTo>
                    <a:lnTo>
                      <a:pt x="456" y="118"/>
                    </a:lnTo>
                    <a:lnTo>
                      <a:pt x="448" y="118"/>
                    </a:lnTo>
                    <a:lnTo>
                      <a:pt x="442" y="116"/>
                    </a:lnTo>
                    <a:lnTo>
                      <a:pt x="438" y="110"/>
                    </a:lnTo>
                    <a:lnTo>
                      <a:pt x="436" y="104"/>
                    </a:lnTo>
                    <a:lnTo>
                      <a:pt x="434" y="94"/>
                    </a:lnTo>
                    <a:lnTo>
                      <a:pt x="436" y="82"/>
                    </a:lnTo>
                    <a:lnTo>
                      <a:pt x="442" y="66"/>
                    </a:lnTo>
                    <a:lnTo>
                      <a:pt x="442" y="66"/>
                    </a:lnTo>
                    <a:lnTo>
                      <a:pt x="428" y="76"/>
                    </a:lnTo>
                    <a:lnTo>
                      <a:pt x="396" y="106"/>
                    </a:lnTo>
                    <a:lnTo>
                      <a:pt x="378" y="126"/>
                    </a:lnTo>
                    <a:lnTo>
                      <a:pt x="360" y="146"/>
                    </a:lnTo>
                    <a:lnTo>
                      <a:pt x="342" y="170"/>
                    </a:lnTo>
                    <a:lnTo>
                      <a:pt x="328" y="192"/>
                    </a:lnTo>
                    <a:lnTo>
                      <a:pt x="328" y="192"/>
                    </a:lnTo>
                    <a:lnTo>
                      <a:pt x="312" y="160"/>
                    </a:lnTo>
                    <a:lnTo>
                      <a:pt x="300" y="134"/>
                    </a:lnTo>
                    <a:lnTo>
                      <a:pt x="290" y="108"/>
                    </a:lnTo>
                    <a:lnTo>
                      <a:pt x="280" y="80"/>
                    </a:lnTo>
                    <a:lnTo>
                      <a:pt x="276" y="52"/>
                    </a:lnTo>
                    <a:lnTo>
                      <a:pt x="274" y="38"/>
                    </a:lnTo>
                    <a:lnTo>
                      <a:pt x="274" y="26"/>
                    </a:lnTo>
                    <a:lnTo>
                      <a:pt x="276" y="16"/>
                    </a:lnTo>
                    <a:lnTo>
                      <a:pt x="280" y="6"/>
                    </a:lnTo>
                    <a:lnTo>
                      <a:pt x="280" y="6"/>
                    </a:lnTo>
                    <a:lnTo>
                      <a:pt x="282" y="4"/>
                    </a:lnTo>
                    <a:lnTo>
                      <a:pt x="280" y="2"/>
                    </a:lnTo>
                    <a:lnTo>
                      <a:pt x="280" y="0"/>
                    </a:lnTo>
                    <a:lnTo>
                      <a:pt x="262" y="0"/>
                    </a:lnTo>
                    <a:lnTo>
                      <a:pt x="262" y="0"/>
                    </a:lnTo>
                    <a:lnTo>
                      <a:pt x="254" y="4"/>
                    </a:lnTo>
                    <a:lnTo>
                      <a:pt x="252" y="8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6" y="16"/>
                    </a:lnTo>
                    <a:lnTo>
                      <a:pt x="244" y="18"/>
                    </a:lnTo>
                    <a:lnTo>
                      <a:pt x="242" y="20"/>
                    </a:lnTo>
                    <a:lnTo>
                      <a:pt x="240" y="26"/>
                    </a:lnTo>
                    <a:lnTo>
                      <a:pt x="240" y="26"/>
                    </a:lnTo>
                    <a:lnTo>
                      <a:pt x="240" y="36"/>
                    </a:lnTo>
                    <a:lnTo>
                      <a:pt x="244" y="50"/>
                    </a:lnTo>
                    <a:lnTo>
                      <a:pt x="254" y="88"/>
                    </a:lnTo>
                    <a:lnTo>
                      <a:pt x="274" y="138"/>
                    </a:lnTo>
                    <a:lnTo>
                      <a:pt x="304" y="204"/>
                    </a:lnTo>
                    <a:lnTo>
                      <a:pt x="304" y="204"/>
                    </a:lnTo>
                    <a:lnTo>
                      <a:pt x="278" y="202"/>
                    </a:lnTo>
                    <a:lnTo>
                      <a:pt x="250" y="204"/>
                    </a:lnTo>
                    <a:lnTo>
                      <a:pt x="222" y="206"/>
                    </a:lnTo>
                    <a:lnTo>
                      <a:pt x="196" y="210"/>
                    </a:lnTo>
                    <a:lnTo>
                      <a:pt x="154" y="220"/>
                    </a:lnTo>
                    <a:lnTo>
                      <a:pt x="136" y="224"/>
                    </a:lnTo>
                    <a:lnTo>
                      <a:pt x="136" y="224"/>
                    </a:lnTo>
                    <a:lnTo>
                      <a:pt x="152" y="230"/>
                    </a:lnTo>
                    <a:lnTo>
                      <a:pt x="164" y="234"/>
                    </a:lnTo>
                    <a:lnTo>
                      <a:pt x="172" y="242"/>
                    </a:lnTo>
                    <a:lnTo>
                      <a:pt x="176" y="248"/>
                    </a:lnTo>
                    <a:lnTo>
                      <a:pt x="178" y="254"/>
                    </a:lnTo>
                    <a:lnTo>
                      <a:pt x="176" y="260"/>
                    </a:lnTo>
                    <a:lnTo>
                      <a:pt x="172" y="266"/>
                    </a:lnTo>
                    <a:lnTo>
                      <a:pt x="166" y="272"/>
                    </a:lnTo>
                    <a:lnTo>
                      <a:pt x="154" y="284"/>
                    </a:lnTo>
                    <a:lnTo>
                      <a:pt x="138" y="292"/>
                    </a:lnTo>
                    <a:lnTo>
                      <a:pt x="122" y="300"/>
                    </a:lnTo>
                    <a:lnTo>
                      <a:pt x="122" y="300"/>
                    </a:lnTo>
                    <a:lnTo>
                      <a:pt x="108" y="326"/>
                    </a:lnTo>
                    <a:lnTo>
                      <a:pt x="90" y="348"/>
                    </a:lnTo>
                    <a:lnTo>
                      <a:pt x="72" y="368"/>
                    </a:lnTo>
                    <a:lnTo>
                      <a:pt x="54" y="386"/>
                    </a:lnTo>
                    <a:lnTo>
                      <a:pt x="22" y="414"/>
                    </a:lnTo>
                    <a:lnTo>
                      <a:pt x="0" y="428"/>
                    </a:lnTo>
                    <a:lnTo>
                      <a:pt x="0" y="430"/>
                    </a:lnTo>
                    <a:lnTo>
                      <a:pt x="0" y="430"/>
                    </a:lnTo>
                    <a:lnTo>
                      <a:pt x="48" y="414"/>
                    </a:lnTo>
                    <a:lnTo>
                      <a:pt x="86" y="406"/>
                    </a:lnTo>
                    <a:lnTo>
                      <a:pt x="102" y="404"/>
                    </a:lnTo>
                    <a:lnTo>
                      <a:pt x="116" y="404"/>
                    </a:lnTo>
                    <a:lnTo>
                      <a:pt x="126" y="404"/>
                    </a:lnTo>
                    <a:lnTo>
                      <a:pt x="136" y="406"/>
                    </a:lnTo>
                    <a:lnTo>
                      <a:pt x="144" y="410"/>
                    </a:lnTo>
                    <a:lnTo>
                      <a:pt x="148" y="414"/>
                    </a:lnTo>
                    <a:lnTo>
                      <a:pt x="152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6" y="438"/>
                    </a:lnTo>
                    <a:lnTo>
                      <a:pt x="154" y="454"/>
                    </a:lnTo>
                    <a:lnTo>
                      <a:pt x="146" y="470"/>
                    </a:lnTo>
                    <a:lnTo>
                      <a:pt x="138" y="486"/>
                    </a:lnTo>
                    <a:lnTo>
                      <a:pt x="116" y="518"/>
                    </a:lnTo>
                    <a:lnTo>
                      <a:pt x="98" y="540"/>
                    </a:lnTo>
                    <a:lnTo>
                      <a:pt x="90" y="550"/>
                    </a:lnTo>
                    <a:lnTo>
                      <a:pt x="90" y="550"/>
                    </a:lnTo>
                    <a:lnTo>
                      <a:pt x="110" y="544"/>
                    </a:lnTo>
                    <a:lnTo>
                      <a:pt x="126" y="542"/>
                    </a:lnTo>
                    <a:lnTo>
                      <a:pt x="138" y="542"/>
                    </a:lnTo>
                    <a:lnTo>
                      <a:pt x="148" y="544"/>
                    </a:lnTo>
                    <a:lnTo>
                      <a:pt x="158" y="550"/>
                    </a:lnTo>
                    <a:lnTo>
                      <a:pt x="164" y="556"/>
                    </a:lnTo>
                    <a:lnTo>
                      <a:pt x="168" y="564"/>
                    </a:lnTo>
                    <a:lnTo>
                      <a:pt x="170" y="572"/>
                    </a:lnTo>
                    <a:lnTo>
                      <a:pt x="172" y="592"/>
                    </a:lnTo>
                    <a:lnTo>
                      <a:pt x="172" y="608"/>
                    </a:lnTo>
                    <a:lnTo>
                      <a:pt x="168" y="626"/>
                    </a:lnTo>
                    <a:lnTo>
                      <a:pt x="168" y="626"/>
                    </a:lnTo>
                    <a:lnTo>
                      <a:pt x="178" y="624"/>
                    </a:lnTo>
                    <a:lnTo>
                      <a:pt x="186" y="626"/>
                    </a:lnTo>
                    <a:lnTo>
                      <a:pt x="192" y="632"/>
                    </a:lnTo>
                    <a:lnTo>
                      <a:pt x="198" y="640"/>
                    </a:lnTo>
                    <a:lnTo>
                      <a:pt x="280" y="640"/>
                    </a:lnTo>
                    <a:lnTo>
                      <a:pt x="280" y="640"/>
                    </a:lnTo>
                    <a:lnTo>
                      <a:pt x="296" y="632"/>
                    </a:lnTo>
                    <a:lnTo>
                      <a:pt x="310" y="628"/>
                    </a:lnTo>
                    <a:lnTo>
                      <a:pt x="320" y="628"/>
                    </a:lnTo>
                    <a:lnTo>
                      <a:pt x="322" y="628"/>
                    </a:lnTo>
                    <a:lnTo>
                      <a:pt x="322" y="628"/>
                    </a:lnTo>
                    <a:lnTo>
                      <a:pt x="322" y="620"/>
                    </a:lnTo>
                    <a:lnTo>
                      <a:pt x="324" y="608"/>
                    </a:lnTo>
                    <a:lnTo>
                      <a:pt x="330" y="580"/>
                    </a:lnTo>
                    <a:lnTo>
                      <a:pt x="344" y="530"/>
                    </a:lnTo>
                    <a:lnTo>
                      <a:pt x="344" y="530"/>
                    </a:lnTo>
                    <a:lnTo>
                      <a:pt x="346" y="526"/>
                    </a:lnTo>
                    <a:lnTo>
                      <a:pt x="348" y="522"/>
                    </a:lnTo>
                    <a:lnTo>
                      <a:pt x="352" y="524"/>
                    </a:lnTo>
                    <a:lnTo>
                      <a:pt x="354" y="526"/>
                    </a:lnTo>
                    <a:lnTo>
                      <a:pt x="356" y="530"/>
                    </a:lnTo>
                    <a:lnTo>
                      <a:pt x="358" y="534"/>
                    </a:lnTo>
                    <a:lnTo>
                      <a:pt x="358" y="534"/>
                    </a:lnTo>
                    <a:lnTo>
                      <a:pt x="358" y="544"/>
                    </a:lnTo>
                    <a:lnTo>
                      <a:pt x="358" y="556"/>
                    </a:lnTo>
                    <a:lnTo>
                      <a:pt x="364" y="584"/>
                    </a:lnTo>
                    <a:lnTo>
                      <a:pt x="372" y="612"/>
                    </a:lnTo>
                    <a:lnTo>
                      <a:pt x="382" y="640"/>
                    </a:lnTo>
                    <a:lnTo>
                      <a:pt x="424" y="640"/>
                    </a:lnTo>
                    <a:lnTo>
                      <a:pt x="424" y="640"/>
                    </a:lnTo>
                    <a:lnTo>
                      <a:pt x="432" y="630"/>
                    </a:lnTo>
                    <a:lnTo>
                      <a:pt x="438" y="624"/>
                    </a:lnTo>
                    <a:lnTo>
                      <a:pt x="446" y="620"/>
                    </a:lnTo>
                    <a:lnTo>
                      <a:pt x="452" y="620"/>
                    </a:lnTo>
                    <a:lnTo>
                      <a:pt x="458" y="622"/>
                    </a:lnTo>
                    <a:lnTo>
                      <a:pt x="464" y="628"/>
                    </a:lnTo>
                    <a:lnTo>
                      <a:pt x="470" y="632"/>
                    </a:lnTo>
                    <a:lnTo>
                      <a:pt x="474" y="640"/>
                    </a:lnTo>
                    <a:lnTo>
                      <a:pt x="560" y="640"/>
                    </a:lnTo>
                    <a:lnTo>
                      <a:pt x="560" y="1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4" name="Group 200"/>
            <p:cNvGrpSpPr/>
            <p:nvPr/>
          </p:nvGrpSpPr>
          <p:grpSpPr>
            <a:xfrm>
              <a:off x="-17347" y="0"/>
              <a:ext cx="9161347" cy="6857992"/>
              <a:chOff x="-17347" y="0"/>
              <a:chExt cx="9161347" cy="6857992"/>
            </a:xfrm>
          </p:grpSpPr>
          <p:sp>
            <p:nvSpPr>
              <p:cNvPr id="65" name="Freeform 16"/>
              <p:cNvSpPr>
                <a:spLocks noChangeAspect="1"/>
              </p:cNvSpPr>
              <p:nvPr/>
            </p:nvSpPr>
            <p:spPr bwMode="auto">
              <a:xfrm rot="9111631">
                <a:off x="7788433" y="1465582"/>
                <a:ext cx="1285378" cy="1966190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6" name="Freeform 24"/>
              <p:cNvSpPr>
                <a:spLocks noChangeAspect="1"/>
              </p:cNvSpPr>
              <p:nvPr/>
            </p:nvSpPr>
            <p:spPr bwMode="auto">
              <a:xfrm rot="4324833">
                <a:off x="8243059" y="5300272"/>
                <a:ext cx="474357" cy="1154204"/>
              </a:xfrm>
              <a:custGeom>
                <a:avLst/>
                <a:gdLst/>
                <a:ahLst/>
                <a:cxnLst>
                  <a:cxn ang="0">
                    <a:pos x="152" y="0"/>
                  </a:cxn>
                  <a:cxn ang="0">
                    <a:pos x="164" y="50"/>
                  </a:cxn>
                  <a:cxn ang="0">
                    <a:pos x="164" y="102"/>
                  </a:cxn>
                  <a:cxn ang="0">
                    <a:pos x="154" y="154"/>
                  </a:cxn>
                  <a:cxn ang="0">
                    <a:pos x="138" y="206"/>
                  </a:cxn>
                  <a:cxn ang="0">
                    <a:pos x="92" y="310"/>
                  </a:cxn>
                  <a:cxn ang="0">
                    <a:pos x="48" y="404"/>
                  </a:cxn>
                  <a:cxn ang="0">
                    <a:pos x="32" y="446"/>
                  </a:cxn>
                  <a:cxn ang="0">
                    <a:pos x="10" y="528"/>
                  </a:cxn>
                  <a:cxn ang="0">
                    <a:pos x="2" y="592"/>
                  </a:cxn>
                  <a:cxn ang="0">
                    <a:pos x="0" y="634"/>
                  </a:cxn>
                  <a:cxn ang="0">
                    <a:pos x="6" y="682"/>
                  </a:cxn>
                  <a:cxn ang="0">
                    <a:pos x="24" y="762"/>
                  </a:cxn>
                  <a:cxn ang="0">
                    <a:pos x="48" y="824"/>
                  </a:cxn>
                  <a:cxn ang="0">
                    <a:pos x="80" y="872"/>
                  </a:cxn>
                  <a:cxn ang="0">
                    <a:pos x="114" y="906"/>
                  </a:cxn>
                  <a:cxn ang="0">
                    <a:pos x="152" y="928"/>
                  </a:cxn>
                  <a:cxn ang="0">
                    <a:pos x="188" y="942"/>
                  </a:cxn>
                  <a:cxn ang="0">
                    <a:pos x="236" y="950"/>
                  </a:cxn>
                  <a:cxn ang="0">
                    <a:pos x="230" y="982"/>
                  </a:cxn>
                  <a:cxn ang="0">
                    <a:pos x="210" y="1050"/>
                  </a:cxn>
                  <a:cxn ang="0">
                    <a:pos x="186" y="1114"/>
                  </a:cxn>
                  <a:cxn ang="0">
                    <a:pos x="162" y="1150"/>
                  </a:cxn>
                  <a:cxn ang="0">
                    <a:pos x="142" y="1168"/>
                  </a:cxn>
                  <a:cxn ang="0">
                    <a:pos x="132" y="1174"/>
                  </a:cxn>
                  <a:cxn ang="0">
                    <a:pos x="126" y="1178"/>
                  </a:cxn>
                  <a:cxn ang="0">
                    <a:pos x="130" y="1188"/>
                  </a:cxn>
                  <a:cxn ang="0">
                    <a:pos x="134" y="1192"/>
                  </a:cxn>
                  <a:cxn ang="0">
                    <a:pos x="154" y="1202"/>
                  </a:cxn>
                  <a:cxn ang="0">
                    <a:pos x="172" y="1202"/>
                  </a:cxn>
                  <a:cxn ang="0">
                    <a:pos x="184" y="1198"/>
                  </a:cxn>
                  <a:cxn ang="0">
                    <a:pos x="194" y="1196"/>
                  </a:cxn>
                  <a:cxn ang="0">
                    <a:pos x="206" y="1188"/>
                  </a:cxn>
                  <a:cxn ang="0">
                    <a:pos x="214" y="1174"/>
                  </a:cxn>
                  <a:cxn ang="0">
                    <a:pos x="232" y="1134"/>
                  </a:cxn>
                  <a:cxn ang="0">
                    <a:pos x="262" y="1038"/>
                  </a:cxn>
                  <a:cxn ang="0">
                    <a:pos x="282" y="946"/>
                  </a:cxn>
                  <a:cxn ang="0">
                    <a:pos x="288" y="946"/>
                  </a:cxn>
                  <a:cxn ang="0">
                    <a:pos x="334" y="912"/>
                  </a:cxn>
                  <a:cxn ang="0">
                    <a:pos x="374" y="876"/>
                  </a:cxn>
                  <a:cxn ang="0">
                    <a:pos x="408" y="840"/>
                  </a:cxn>
                  <a:cxn ang="0">
                    <a:pos x="434" y="802"/>
                  </a:cxn>
                  <a:cxn ang="0">
                    <a:pos x="456" y="764"/>
                  </a:cxn>
                  <a:cxn ang="0">
                    <a:pos x="472" y="726"/>
                  </a:cxn>
                  <a:cxn ang="0">
                    <a:pos x="490" y="648"/>
                  </a:cxn>
                  <a:cxn ang="0">
                    <a:pos x="492" y="568"/>
                  </a:cxn>
                  <a:cxn ang="0">
                    <a:pos x="478" y="490"/>
                  </a:cxn>
                  <a:cxn ang="0">
                    <a:pos x="454" y="414"/>
                  </a:cxn>
                  <a:cxn ang="0">
                    <a:pos x="420" y="340"/>
                  </a:cxn>
                  <a:cxn ang="0">
                    <a:pos x="380" y="270"/>
                  </a:cxn>
                  <a:cxn ang="0">
                    <a:pos x="336" y="206"/>
                  </a:cxn>
                  <a:cxn ang="0">
                    <a:pos x="248" y="98"/>
                  </a:cxn>
                  <a:cxn ang="0">
                    <a:pos x="180" y="26"/>
                  </a:cxn>
                  <a:cxn ang="0">
                    <a:pos x="152" y="0"/>
                  </a:cxn>
                </a:cxnLst>
                <a:rect l="0" t="0" r="r" b="b"/>
                <a:pathLst>
                  <a:path w="494" h="1202">
                    <a:moveTo>
                      <a:pt x="152" y="0"/>
                    </a:moveTo>
                    <a:lnTo>
                      <a:pt x="152" y="0"/>
                    </a:lnTo>
                    <a:lnTo>
                      <a:pt x="160" y="26"/>
                    </a:lnTo>
                    <a:lnTo>
                      <a:pt x="164" y="50"/>
                    </a:lnTo>
                    <a:lnTo>
                      <a:pt x="166" y="76"/>
                    </a:lnTo>
                    <a:lnTo>
                      <a:pt x="164" y="102"/>
                    </a:lnTo>
                    <a:lnTo>
                      <a:pt x="160" y="128"/>
                    </a:lnTo>
                    <a:lnTo>
                      <a:pt x="154" y="154"/>
                    </a:lnTo>
                    <a:lnTo>
                      <a:pt x="148" y="180"/>
                    </a:lnTo>
                    <a:lnTo>
                      <a:pt x="138" y="206"/>
                    </a:lnTo>
                    <a:lnTo>
                      <a:pt x="116" y="258"/>
                    </a:lnTo>
                    <a:lnTo>
                      <a:pt x="92" y="310"/>
                    </a:lnTo>
                    <a:lnTo>
                      <a:pt x="70" y="358"/>
                    </a:lnTo>
                    <a:lnTo>
                      <a:pt x="48" y="404"/>
                    </a:lnTo>
                    <a:lnTo>
                      <a:pt x="48" y="404"/>
                    </a:lnTo>
                    <a:lnTo>
                      <a:pt x="32" y="446"/>
                    </a:lnTo>
                    <a:lnTo>
                      <a:pt x="18" y="488"/>
                    </a:lnTo>
                    <a:lnTo>
                      <a:pt x="10" y="528"/>
                    </a:lnTo>
                    <a:lnTo>
                      <a:pt x="4" y="562"/>
                    </a:lnTo>
                    <a:lnTo>
                      <a:pt x="2" y="592"/>
                    </a:lnTo>
                    <a:lnTo>
                      <a:pt x="0" y="614"/>
                    </a:lnTo>
                    <a:lnTo>
                      <a:pt x="0" y="634"/>
                    </a:lnTo>
                    <a:lnTo>
                      <a:pt x="0" y="634"/>
                    </a:lnTo>
                    <a:lnTo>
                      <a:pt x="6" y="682"/>
                    </a:lnTo>
                    <a:lnTo>
                      <a:pt x="14" y="724"/>
                    </a:lnTo>
                    <a:lnTo>
                      <a:pt x="24" y="762"/>
                    </a:lnTo>
                    <a:lnTo>
                      <a:pt x="36" y="796"/>
                    </a:lnTo>
                    <a:lnTo>
                      <a:pt x="48" y="824"/>
                    </a:lnTo>
                    <a:lnTo>
                      <a:pt x="64" y="850"/>
                    </a:lnTo>
                    <a:lnTo>
                      <a:pt x="80" y="872"/>
                    </a:lnTo>
                    <a:lnTo>
                      <a:pt x="96" y="890"/>
                    </a:lnTo>
                    <a:lnTo>
                      <a:pt x="114" y="906"/>
                    </a:lnTo>
                    <a:lnTo>
                      <a:pt x="132" y="918"/>
                    </a:lnTo>
                    <a:lnTo>
                      <a:pt x="152" y="928"/>
                    </a:lnTo>
                    <a:lnTo>
                      <a:pt x="170" y="936"/>
                    </a:lnTo>
                    <a:lnTo>
                      <a:pt x="188" y="942"/>
                    </a:lnTo>
                    <a:lnTo>
                      <a:pt x="204" y="946"/>
                    </a:lnTo>
                    <a:lnTo>
                      <a:pt x="236" y="950"/>
                    </a:lnTo>
                    <a:lnTo>
                      <a:pt x="236" y="950"/>
                    </a:lnTo>
                    <a:lnTo>
                      <a:pt x="230" y="982"/>
                    </a:lnTo>
                    <a:lnTo>
                      <a:pt x="220" y="1016"/>
                    </a:lnTo>
                    <a:lnTo>
                      <a:pt x="210" y="1050"/>
                    </a:lnTo>
                    <a:lnTo>
                      <a:pt x="200" y="1082"/>
                    </a:lnTo>
                    <a:lnTo>
                      <a:pt x="186" y="1114"/>
                    </a:lnTo>
                    <a:lnTo>
                      <a:pt x="170" y="1140"/>
                    </a:lnTo>
                    <a:lnTo>
                      <a:pt x="162" y="1150"/>
                    </a:lnTo>
                    <a:lnTo>
                      <a:pt x="152" y="1160"/>
                    </a:lnTo>
                    <a:lnTo>
                      <a:pt x="142" y="1168"/>
                    </a:lnTo>
                    <a:lnTo>
                      <a:pt x="132" y="1174"/>
                    </a:lnTo>
                    <a:lnTo>
                      <a:pt x="132" y="1174"/>
                    </a:lnTo>
                    <a:lnTo>
                      <a:pt x="130" y="1176"/>
                    </a:lnTo>
                    <a:lnTo>
                      <a:pt x="126" y="1178"/>
                    </a:lnTo>
                    <a:lnTo>
                      <a:pt x="126" y="1182"/>
                    </a:lnTo>
                    <a:lnTo>
                      <a:pt x="130" y="1188"/>
                    </a:lnTo>
                    <a:lnTo>
                      <a:pt x="130" y="1188"/>
                    </a:lnTo>
                    <a:lnTo>
                      <a:pt x="134" y="1192"/>
                    </a:lnTo>
                    <a:lnTo>
                      <a:pt x="146" y="1200"/>
                    </a:lnTo>
                    <a:lnTo>
                      <a:pt x="154" y="1202"/>
                    </a:lnTo>
                    <a:lnTo>
                      <a:pt x="162" y="1202"/>
                    </a:lnTo>
                    <a:lnTo>
                      <a:pt x="172" y="1202"/>
                    </a:lnTo>
                    <a:lnTo>
                      <a:pt x="184" y="1198"/>
                    </a:lnTo>
                    <a:lnTo>
                      <a:pt x="184" y="1198"/>
                    </a:lnTo>
                    <a:lnTo>
                      <a:pt x="190" y="1196"/>
                    </a:lnTo>
                    <a:lnTo>
                      <a:pt x="194" y="1196"/>
                    </a:lnTo>
                    <a:lnTo>
                      <a:pt x="200" y="1194"/>
                    </a:lnTo>
                    <a:lnTo>
                      <a:pt x="206" y="1188"/>
                    </a:lnTo>
                    <a:lnTo>
                      <a:pt x="206" y="1188"/>
                    </a:lnTo>
                    <a:lnTo>
                      <a:pt x="214" y="1174"/>
                    </a:lnTo>
                    <a:lnTo>
                      <a:pt x="224" y="1156"/>
                    </a:lnTo>
                    <a:lnTo>
                      <a:pt x="232" y="1134"/>
                    </a:lnTo>
                    <a:lnTo>
                      <a:pt x="242" y="1108"/>
                    </a:lnTo>
                    <a:lnTo>
                      <a:pt x="262" y="1038"/>
                    </a:lnTo>
                    <a:lnTo>
                      <a:pt x="282" y="946"/>
                    </a:lnTo>
                    <a:lnTo>
                      <a:pt x="282" y="946"/>
                    </a:lnTo>
                    <a:lnTo>
                      <a:pt x="288" y="946"/>
                    </a:lnTo>
                    <a:lnTo>
                      <a:pt x="288" y="946"/>
                    </a:lnTo>
                    <a:lnTo>
                      <a:pt x="312" y="928"/>
                    </a:lnTo>
                    <a:lnTo>
                      <a:pt x="334" y="912"/>
                    </a:lnTo>
                    <a:lnTo>
                      <a:pt x="354" y="894"/>
                    </a:lnTo>
                    <a:lnTo>
                      <a:pt x="374" y="876"/>
                    </a:lnTo>
                    <a:lnTo>
                      <a:pt x="392" y="858"/>
                    </a:lnTo>
                    <a:lnTo>
                      <a:pt x="408" y="840"/>
                    </a:lnTo>
                    <a:lnTo>
                      <a:pt x="422" y="822"/>
                    </a:lnTo>
                    <a:lnTo>
                      <a:pt x="434" y="802"/>
                    </a:lnTo>
                    <a:lnTo>
                      <a:pt x="446" y="784"/>
                    </a:lnTo>
                    <a:lnTo>
                      <a:pt x="456" y="764"/>
                    </a:lnTo>
                    <a:lnTo>
                      <a:pt x="466" y="746"/>
                    </a:lnTo>
                    <a:lnTo>
                      <a:pt x="472" y="726"/>
                    </a:lnTo>
                    <a:lnTo>
                      <a:pt x="484" y="688"/>
                    </a:lnTo>
                    <a:lnTo>
                      <a:pt x="490" y="648"/>
                    </a:lnTo>
                    <a:lnTo>
                      <a:pt x="494" y="608"/>
                    </a:lnTo>
                    <a:lnTo>
                      <a:pt x="492" y="568"/>
                    </a:lnTo>
                    <a:lnTo>
                      <a:pt x="486" y="530"/>
                    </a:lnTo>
                    <a:lnTo>
                      <a:pt x="478" y="490"/>
                    </a:lnTo>
                    <a:lnTo>
                      <a:pt x="468" y="452"/>
                    </a:lnTo>
                    <a:lnTo>
                      <a:pt x="454" y="414"/>
                    </a:lnTo>
                    <a:lnTo>
                      <a:pt x="438" y="376"/>
                    </a:lnTo>
                    <a:lnTo>
                      <a:pt x="420" y="340"/>
                    </a:lnTo>
                    <a:lnTo>
                      <a:pt x="400" y="304"/>
                    </a:lnTo>
                    <a:lnTo>
                      <a:pt x="380" y="270"/>
                    </a:lnTo>
                    <a:lnTo>
                      <a:pt x="358" y="238"/>
                    </a:lnTo>
                    <a:lnTo>
                      <a:pt x="336" y="206"/>
                    </a:lnTo>
                    <a:lnTo>
                      <a:pt x="290" y="148"/>
                    </a:lnTo>
                    <a:lnTo>
                      <a:pt x="248" y="98"/>
                    </a:lnTo>
                    <a:lnTo>
                      <a:pt x="210" y="58"/>
                    </a:lnTo>
                    <a:lnTo>
                      <a:pt x="180" y="26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7" name="Freeform 28"/>
              <p:cNvSpPr>
                <a:spLocks noChangeAspect="1"/>
              </p:cNvSpPr>
              <p:nvPr/>
            </p:nvSpPr>
            <p:spPr bwMode="auto">
              <a:xfrm rot="19659348">
                <a:off x="7187072" y="3993953"/>
                <a:ext cx="942538" cy="1486797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Freeform 32"/>
              <p:cNvSpPr>
                <a:spLocks noChangeAspect="1"/>
              </p:cNvSpPr>
              <p:nvPr/>
            </p:nvSpPr>
            <p:spPr bwMode="auto">
              <a:xfrm rot="1177916">
                <a:off x="7823628" y="381725"/>
                <a:ext cx="511311" cy="1209688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Freeform 12"/>
              <p:cNvSpPr>
                <a:spLocks noChangeAspect="1"/>
              </p:cNvSpPr>
              <p:nvPr/>
            </p:nvSpPr>
            <p:spPr bwMode="auto">
              <a:xfrm rot="7111237">
                <a:off x="8078228" y="3447288"/>
                <a:ext cx="969106" cy="1009128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13588" y="6104914"/>
                <a:ext cx="482600" cy="753078"/>
              </a:xfrm>
              <a:custGeom>
                <a:avLst/>
                <a:gdLst>
                  <a:gd name="T0" fmla="*/ 424 w 424"/>
                  <a:gd name="T1" fmla="*/ 24 h 640"/>
                  <a:gd name="T2" fmla="*/ 424 w 424"/>
                  <a:gd name="T3" fmla="*/ 24 h 640"/>
                  <a:gd name="T4" fmla="*/ 420 w 424"/>
                  <a:gd name="T5" fmla="*/ 18 h 640"/>
                  <a:gd name="T6" fmla="*/ 414 w 424"/>
                  <a:gd name="T7" fmla="*/ 10 h 640"/>
                  <a:gd name="T8" fmla="*/ 408 w 424"/>
                  <a:gd name="T9" fmla="*/ 6 h 640"/>
                  <a:gd name="T10" fmla="*/ 402 w 424"/>
                  <a:gd name="T11" fmla="*/ 4 h 640"/>
                  <a:gd name="T12" fmla="*/ 394 w 424"/>
                  <a:gd name="T13" fmla="*/ 2 h 640"/>
                  <a:gd name="T14" fmla="*/ 386 w 424"/>
                  <a:gd name="T15" fmla="*/ 2 h 640"/>
                  <a:gd name="T16" fmla="*/ 386 w 424"/>
                  <a:gd name="T17" fmla="*/ 2 h 640"/>
                  <a:gd name="T18" fmla="*/ 380 w 424"/>
                  <a:gd name="T19" fmla="*/ 2 h 640"/>
                  <a:gd name="T20" fmla="*/ 376 w 424"/>
                  <a:gd name="T21" fmla="*/ 0 h 640"/>
                  <a:gd name="T22" fmla="*/ 372 w 424"/>
                  <a:gd name="T23" fmla="*/ 0 h 640"/>
                  <a:gd name="T24" fmla="*/ 364 w 424"/>
                  <a:gd name="T25" fmla="*/ 2 h 640"/>
                  <a:gd name="T26" fmla="*/ 364 w 424"/>
                  <a:gd name="T27" fmla="*/ 2 h 640"/>
                  <a:gd name="T28" fmla="*/ 354 w 424"/>
                  <a:gd name="T29" fmla="*/ 12 h 640"/>
                  <a:gd name="T30" fmla="*/ 342 w 424"/>
                  <a:gd name="T31" fmla="*/ 24 h 640"/>
                  <a:gd name="T32" fmla="*/ 328 w 424"/>
                  <a:gd name="T33" fmla="*/ 38 h 640"/>
                  <a:gd name="T34" fmla="*/ 312 w 424"/>
                  <a:gd name="T35" fmla="*/ 58 h 640"/>
                  <a:gd name="T36" fmla="*/ 276 w 424"/>
                  <a:gd name="T37" fmla="*/ 110 h 640"/>
                  <a:gd name="T38" fmla="*/ 232 w 424"/>
                  <a:gd name="T39" fmla="*/ 178 h 640"/>
                  <a:gd name="T40" fmla="*/ 232 w 424"/>
                  <a:gd name="T41" fmla="*/ 178 h 640"/>
                  <a:gd name="T42" fmla="*/ 210 w 424"/>
                  <a:gd name="T43" fmla="*/ 202 h 640"/>
                  <a:gd name="T44" fmla="*/ 186 w 424"/>
                  <a:gd name="T45" fmla="*/ 222 h 640"/>
                  <a:gd name="T46" fmla="*/ 160 w 424"/>
                  <a:gd name="T47" fmla="*/ 242 h 640"/>
                  <a:gd name="T48" fmla="*/ 132 w 424"/>
                  <a:gd name="T49" fmla="*/ 258 h 640"/>
                  <a:gd name="T50" fmla="*/ 100 w 424"/>
                  <a:gd name="T51" fmla="*/ 274 h 640"/>
                  <a:gd name="T52" fmla="*/ 68 w 424"/>
                  <a:gd name="T53" fmla="*/ 288 h 640"/>
                  <a:gd name="T54" fmla="*/ 34 w 424"/>
                  <a:gd name="T55" fmla="*/ 300 h 640"/>
                  <a:gd name="T56" fmla="*/ 0 w 424"/>
                  <a:gd name="T57" fmla="*/ 312 h 640"/>
                  <a:gd name="T58" fmla="*/ 0 w 424"/>
                  <a:gd name="T59" fmla="*/ 640 h 640"/>
                  <a:gd name="T60" fmla="*/ 386 w 424"/>
                  <a:gd name="T61" fmla="*/ 640 h 640"/>
                  <a:gd name="T62" fmla="*/ 386 w 424"/>
                  <a:gd name="T63" fmla="*/ 640 h 640"/>
                  <a:gd name="T64" fmla="*/ 376 w 424"/>
                  <a:gd name="T65" fmla="*/ 612 h 640"/>
                  <a:gd name="T66" fmla="*/ 358 w 424"/>
                  <a:gd name="T67" fmla="*/ 576 h 640"/>
                  <a:gd name="T68" fmla="*/ 358 w 424"/>
                  <a:gd name="T69" fmla="*/ 576 h 640"/>
                  <a:gd name="T70" fmla="*/ 336 w 424"/>
                  <a:gd name="T71" fmla="*/ 536 h 640"/>
                  <a:gd name="T72" fmla="*/ 316 w 424"/>
                  <a:gd name="T73" fmla="*/ 492 h 640"/>
                  <a:gd name="T74" fmla="*/ 296 w 424"/>
                  <a:gd name="T75" fmla="*/ 448 h 640"/>
                  <a:gd name="T76" fmla="*/ 278 w 424"/>
                  <a:gd name="T77" fmla="*/ 400 h 640"/>
                  <a:gd name="T78" fmla="*/ 264 w 424"/>
                  <a:gd name="T79" fmla="*/ 354 h 640"/>
                  <a:gd name="T80" fmla="*/ 254 w 424"/>
                  <a:gd name="T81" fmla="*/ 308 h 640"/>
                  <a:gd name="T82" fmla="*/ 252 w 424"/>
                  <a:gd name="T83" fmla="*/ 284 h 640"/>
                  <a:gd name="T84" fmla="*/ 250 w 424"/>
                  <a:gd name="T85" fmla="*/ 262 h 640"/>
                  <a:gd name="T86" fmla="*/ 250 w 424"/>
                  <a:gd name="T87" fmla="*/ 240 h 640"/>
                  <a:gd name="T88" fmla="*/ 252 w 424"/>
                  <a:gd name="T89" fmla="*/ 218 h 640"/>
                  <a:gd name="T90" fmla="*/ 252 w 424"/>
                  <a:gd name="T91" fmla="*/ 218 h 640"/>
                  <a:gd name="T92" fmla="*/ 282 w 424"/>
                  <a:gd name="T93" fmla="*/ 166 h 640"/>
                  <a:gd name="T94" fmla="*/ 302 w 424"/>
                  <a:gd name="T95" fmla="*/ 136 h 640"/>
                  <a:gd name="T96" fmla="*/ 322 w 424"/>
                  <a:gd name="T97" fmla="*/ 108 h 640"/>
                  <a:gd name="T98" fmla="*/ 346 w 424"/>
                  <a:gd name="T99" fmla="*/ 80 h 640"/>
                  <a:gd name="T100" fmla="*/ 370 w 424"/>
                  <a:gd name="T101" fmla="*/ 58 h 640"/>
                  <a:gd name="T102" fmla="*/ 382 w 424"/>
                  <a:gd name="T103" fmla="*/ 50 h 640"/>
                  <a:gd name="T104" fmla="*/ 394 w 424"/>
                  <a:gd name="T105" fmla="*/ 42 h 640"/>
                  <a:gd name="T106" fmla="*/ 406 w 424"/>
                  <a:gd name="T107" fmla="*/ 38 h 640"/>
                  <a:gd name="T108" fmla="*/ 418 w 424"/>
                  <a:gd name="T109" fmla="*/ 36 h 640"/>
                  <a:gd name="T110" fmla="*/ 418 w 424"/>
                  <a:gd name="T111" fmla="*/ 36 h 640"/>
                  <a:gd name="T112" fmla="*/ 420 w 424"/>
                  <a:gd name="T113" fmla="*/ 36 h 640"/>
                  <a:gd name="T114" fmla="*/ 424 w 424"/>
                  <a:gd name="T115" fmla="*/ 34 h 640"/>
                  <a:gd name="T116" fmla="*/ 424 w 424"/>
                  <a:gd name="T117" fmla="*/ 24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4" h="640">
                    <a:moveTo>
                      <a:pt x="424" y="24"/>
                    </a:moveTo>
                    <a:lnTo>
                      <a:pt x="424" y="24"/>
                    </a:lnTo>
                    <a:lnTo>
                      <a:pt x="420" y="18"/>
                    </a:lnTo>
                    <a:lnTo>
                      <a:pt x="414" y="10"/>
                    </a:lnTo>
                    <a:lnTo>
                      <a:pt x="408" y="6"/>
                    </a:lnTo>
                    <a:lnTo>
                      <a:pt x="402" y="4"/>
                    </a:lnTo>
                    <a:lnTo>
                      <a:pt x="394" y="2"/>
                    </a:lnTo>
                    <a:lnTo>
                      <a:pt x="386" y="2"/>
                    </a:lnTo>
                    <a:lnTo>
                      <a:pt x="386" y="2"/>
                    </a:lnTo>
                    <a:lnTo>
                      <a:pt x="380" y="2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64" y="2"/>
                    </a:lnTo>
                    <a:lnTo>
                      <a:pt x="364" y="2"/>
                    </a:lnTo>
                    <a:lnTo>
                      <a:pt x="354" y="12"/>
                    </a:lnTo>
                    <a:lnTo>
                      <a:pt x="342" y="24"/>
                    </a:lnTo>
                    <a:lnTo>
                      <a:pt x="328" y="38"/>
                    </a:lnTo>
                    <a:lnTo>
                      <a:pt x="312" y="58"/>
                    </a:lnTo>
                    <a:lnTo>
                      <a:pt x="276" y="110"/>
                    </a:lnTo>
                    <a:lnTo>
                      <a:pt x="232" y="178"/>
                    </a:lnTo>
                    <a:lnTo>
                      <a:pt x="232" y="178"/>
                    </a:lnTo>
                    <a:lnTo>
                      <a:pt x="210" y="202"/>
                    </a:lnTo>
                    <a:lnTo>
                      <a:pt x="186" y="222"/>
                    </a:lnTo>
                    <a:lnTo>
                      <a:pt x="160" y="242"/>
                    </a:lnTo>
                    <a:lnTo>
                      <a:pt x="132" y="258"/>
                    </a:lnTo>
                    <a:lnTo>
                      <a:pt x="100" y="274"/>
                    </a:lnTo>
                    <a:lnTo>
                      <a:pt x="68" y="288"/>
                    </a:lnTo>
                    <a:lnTo>
                      <a:pt x="34" y="300"/>
                    </a:lnTo>
                    <a:lnTo>
                      <a:pt x="0" y="312"/>
                    </a:lnTo>
                    <a:lnTo>
                      <a:pt x="0" y="640"/>
                    </a:lnTo>
                    <a:lnTo>
                      <a:pt x="386" y="640"/>
                    </a:lnTo>
                    <a:lnTo>
                      <a:pt x="386" y="640"/>
                    </a:lnTo>
                    <a:lnTo>
                      <a:pt x="376" y="612"/>
                    </a:lnTo>
                    <a:lnTo>
                      <a:pt x="358" y="576"/>
                    </a:lnTo>
                    <a:lnTo>
                      <a:pt x="358" y="576"/>
                    </a:lnTo>
                    <a:lnTo>
                      <a:pt x="336" y="536"/>
                    </a:lnTo>
                    <a:lnTo>
                      <a:pt x="316" y="492"/>
                    </a:lnTo>
                    <a:lnTo>
                      <a:pt x="296" y="448"/>
                    </a:lnTo>
                    <a:lnTo>
                      <a:pt x="278" y="400"/>
                    </a:lnTo>
                    <a:lnTo>
                      <a:pt x="264" y="354"/>
                    </a:lnTo>
                    <a:lnTo>
                      <a:pt x="254" y="308"/>
                    </a:lnTo>
                    <a:lnTo>
                      <a:pt x="252" y="284"/>
                    </a:lnTo>
                    <a:lnTo>
                      <a:pt x="250" y="262"/>
                    </a:lnTo>
                    <a:lnTo>
                      <a:pt x="250" y="240"/>
                    </a:lnTo>
                    <a:lnTo>
                      <a:pt x="252" y="218"/>
                    </a:lnTo>
                    <a:lnTo>
                      <a:pt x="252" y="218"/>
                    </a:lnTo>
                    <a:lnTo>
                      <a:pt x="282" y="166"/>
                    </a:lnTo>
                    <a:lnTo>
                      <a:pt x="302" y="136"/>
                    </a:lnTo>
                    <a:lnTo>
                      <a:pt x="322" y="108"/>
                    </a:lnTo>
                    <a:lnTo>
                      <a:pt x="346" y="80"/>
                    </a:lnTo>
                    <a:lnTo>
                      <a:pt x="370" y="58"/>
                    </a:lnTo>
                    <a:lnTo>
                      <a:pt x="382" y="50"/>
                    </a:lnTo>
                    <a:lnTo>
                      <a:pt x="394" y="42"/>
                    </a:lnTo>
                    <a:lnTo>
                      <a:pt x="406" y="38"/>
                    </a:lnTo>
                    <a:lnTo>
                      <a:pt x="418" y="36"/>
                    </a:lnTo>
                    <a:lnTo>
                      <a:pt x="418" y="36"/>
                    </a:lnTo>
                    <a:lnTo>
                      <a:pt x="420" y="36"/>
                    </a:lnTo>
                    <a:lnTo>
                      <a:pt x="424" y="34"/>
                    </a:lnTo>
                    <a:lnTo>
                      <a:pt x="424" y="24"/>
                    </a:lnTo>
                    <a:close/>
                  </a:path>
                </a:pathLst>
              </a:custGeom>
              <a:solidFill>
                <a:srgbClr val="000000">
                  <a:alpha val="2000"/>
                </a:srgb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Freeform 27"/>
              <p:cNvSpPr>
                <a:spLocks noChangeAspect="1"/>
              </p:cNvSpPr>
              <p:nvPr/>
            </p:nvSpPr>
            <p:spPr bwMode="auto">
              <a:xfrm>
                <a:off x="-17347" y="3350958"/>
                <a:ext cx="912820" cy="1114002"/>
              </a:xfrm>
              <a:custGeom>
                <a:avLst/>
                <a:gdLst>
                  <a:gd name="T0" fmla="*/ 596 w 608"/>
                  <a:gd name="T1" fmla="*/ 682 h 742"/>
                  <a:gd name="T2" fmla="*/ 548 w 608"/>
                  <a:gd name="T3" fmla="*/ 628 h 742"/>
                  <a:gd name="T4" fmla="*/ 524 w 608"/>
                  <a:gd name="T5" fmla="*/ 574 h 742"/>
                  <a:gd name="T6" fmla="*/ 518 w 608"/>
                  <a:gd name="T7" fmla="*/ 506 h 742"/>
                  <a:gd name="T8" fmla="*/ 540 w 608"/>
                  <a:gd name="T9" fmla="*/ 422 h 742"/>
                  <a:gd name="T10" fmla="*/ 508 w 608"/>
                  <a:gd name="T11" fmla="*/ 376 h 742"/>
                  <a:gd name="T12" fmla="*/ 446 w 608"/>
                  <a:gd name="T13" fmla="*/ 312 h 742"/>
                  <a:gd name="T14" fmla="*/ 396 w 608"/>
                  <a:gd name="T15" fmla="*/ 286 h 742"/>
                  <a:gd name="T16" fmla="*/ 360 w 608"/>
                  <a:gd name="T17" fmla="*/ 280 h 742"/>
                  <a:gd name="T18" fmla="*/ 256 w 608"/>
                  <a:gd name="T19" fmla="*/ 282 h 742"/>
                  <a:gd name="T20" fmla="*/ 254 w 608"/>
                  <a:gd name="T21" fmla="*/ 276 h 742"/>
                  <a:gd name="T22" fmla="*/ 280 w 608"/>
                  <a:gd name="T23" fmla="*/ 270 h 742"/>
                  <a:gd name="T24" fmla="*/ 322 w 608"/>
                  <a:gd name="T25" fmla="*/ 252 h 742"/>
                  <a:gd name="T26" fmla="*/ 352 w 608"/>
                  <a:gd name="T27" fmla="*/ 232 h 742"/>
                  <a:gd name="T28" fmla="*/ 372 w 608"/>
                  <a:gd name="T29" fmla="*/ 208 h 742"/>
                  <a:gd name="T30" fmla="*/ 378 w 608"/>
                  <a:gd name="T31" fmla="*/ 182 h 742"/>
                  <a:gd name="T32" fmla="*/ 366 w 608"/>
                  <a:gd name="T33" fmla="*/ 156 h 742"/>
                  <a:gd name="T34" fmla="*/ 388 w 608"/>
                  <a:gd name="T35" fmla="*/ 146 h 742"/>
                  <a:gd name="T36" fmla="*/ 424 w 608"/>
                  <a:gd name="T37" fmla="*/ 142 h 742"/>
                  <a:gd name="T38" fmla="*/ 442 w 608"/>
                  <a:gd name="T39" fmla="*/ 148 h 742"/>
                  <a:gd name="T40" fmla="*/ 408 w 608"/>
                  <a:gd name="T41" fmla="*/ 114 h 742"/>
                  <a:gd name="T42" fmla="*/ 332 w 608"/>
                  <a:gd name="T43" fmla="*/ 66 h 742"/>
                  <a:gd name="T44" fmla="*/ 312 w 608"/>
                  <a:gd name="T45" fmla="*/ 62 h 742"/>
                  <a:gd name="T46" fmla="*/ 278 w 608"/>
                  <a:gd name="T47" fmla="*/ 64 h 742"/>
                  <a:gd name="T48" fmla="*/ 250 w 608"/>
                  <a:gd name="T49" fmla="*/ 80 h 742"/>
                  <a:gd name="T50" fmla="*/ 220 w 608"/>
                  <a:gd name="T51" fmla="*/ 96 h 742"/>
                  <a:gd name="T52" fmla="*/ 184 w 608"/>
                  <a:gd name="T53" fmla="*/ 104 h 742"/>
                  <a:gd name="T54" fmla="*/ 148 w 608"/>
                  <a:gd name="T55" fmla="*/ 98 h 742"/>
                  <a:gd name="T56" fmla="*/ 118 w 608"/>
                  <a:gd name="T57" fmla="*/ 66 h 742"/>
                  <a:gd name="T58" fmla="*/ 106 w 608"/>
                  <a:gd name="T59" fmla="*/ 0 h 742"/>
                  <a:gd name="T60" fmla="*/ 82 w 608"/>
                  <a:gd name="T61" fmla="*/ 28 h 742"/>
                  <a:gd name="T62" fmla="*/ 32 w 608"/>
                  <a:gd name="T63" fmla="*/ 70 h 742"/>
                  <a:gd name="T64" fmla="*/ 0 w 608"/>
                  <a:gd name="T65" fmla="*/ 88 h 742"/>
                  <a:gd name="T66" fmla="*/ 20 w 608"/>
                  <a:gd name="T67" fmla="*/ 734 h 742"/>
                  <a:gd name="T68" fmla="*/ 40 w 608"/>
                  <a:gd name="T69" fmla="*/ 742 h 742"/>
                  <a:gd name="T70" fmla="*/ 28 w 608"/>
                  <a:gd name="T71" fmla="*/ 728 h 742"/>
                  <a:gd name="T72" fmla="*/ 20 w 608"/>
                  <a:gd name="T73" fmla="*/ 692 h 742"/>
                  <a:gd name="T74" fmla="*/ 22 w 608"/>
                  <a:gd name="T75" fmla="*/ 668 h 742"/>
                  <a:gd name="T76" fmla="*/ 48 w 608"/>
                  <a:gd name="T77" fmla="*/ 670 h 742"/>
                  <a:gd name="T78" fmla="*/ 72 w 608"/>
                  <a:gd name="T79" fmla="*/ 654 h 742"/>
                  <a:gd name="T80" fmla="*/ 86 w 608"/>
                  <a:gd name="T81" fmla="*/ 626 h 742"/>
                  <a:gd name="T82" fmla="*/ 92 w 608"/>
                  <a:gd name="T83" fmla="*/ 592 h 742"/>
                  <a:gd name="T84" fmla="*/ 94 w 608"/>
                  <a:gd name="T85" fmla="*/ 546 h 742"/>
                  <a:gd name="T86" fmla="*/ 90 w 608"/>
                  <a:gd name="T87" fmla="*/ 520 h 742"/>
                  <a:gd name="T88" fmla="*/ 96 w 608"/>
                  <a:gd name="T89" fmla="*/ 520 h 742"/>
                  <a:gd name="T90" fmla="*/ 134 w 608"/>
                  <a:gd name="T91" fmla="*/ 616 h 742"/>
                  <a:gd name="T92" fmla="*/ 152 w 608"/>
                  <a:gd name="T93" fmla="*/ 648 h 742"/>
                  <a:gd name="T94" fmla="*/ 194 w 608"/>
                  <a:gd name="T95" fmla="*/ 684 h 742"/>
                  <a:gd name="T96" fmla="*/ 278 w 608"/>
                  <a:gd name="T97" fmla="*/ 718 h 742"/>
                  <a:gd name="T98" fmla="*/ 332 w 608"/>
                  <a:gd name="T99" fmla="*/ 730 h 742"/>
                  <a:gd name="T100" fmla="*/ 400 w 608"/>
                  <a:gd name="T101" fmla="*/ 678 h 742"/>
                  <a:gd name="T102" fmla="*/ 466 w 608"/>
                  <a:gd name="T103" fmla="*/ 660 h 742"/>
                  <a:gd name="T104" fmla="*/ 526 w 608"/>
                  <a:gd name="T105" fmla="*/ 662 h 742"/>
                  <a:gd name="T106" fmla="*/ 594 w 608"/>
                  <a:gd name="T107" fmla="*/ 684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8" h="742">
                    <a:moveTo>
                      <a:pt x="608" y="692"/>
                    </a:moveTo>
                    <a:lnTo>
                      <a:pt x="608" y="692"/>
                    </a:lnTo>
                    <a:lnTo>
                      <a:pt x="596" y="682"/>
                    </a:lnTo>
                    <a:lnTo>
                      <a:pt x="578" y="666"/>
                    </a:lnTo>
                    <a:lnTo>
                      <a:pt x="558" y="642"/>
                    </a:lnTo>
                    <a:lnTo>
                      <a:pt x="548" y="628"/>
                    </a:lnTo>
                    <a:lnTo>
                      <a:pt x="540" y="610"/>
                    </a:lnTo>
                    <a:lnTo>
                      <a:pt x="532" y="594"/>
                    </a:lnTo>
                    <a:lnTo>
                      <a:pt x="524" y="574"/>
                    </a:lnTo>
                    <a:lnTo>
                      <a:pt x="520" y="552"/>
                    </a:lnTo>
                    <a:lnTo>
                      <a:pt x="518" y="530"/>
                    </a:lnTo>
                    <a:lnTo>
                      <a:pt x="518" y="506"/>
                    </a:lnTo>
                    <a:lnTo>
                      <a:pt x="522" y="480"/>
                    </a:lnTo>
                    <a:lnTo>
                      <a:pt x="528" y="452"/>
                    </a:lnTo>
                    <a:lnTo>
                      <a:pt x="540" y="422"/>
                    </a:lnTo>
                    <a:lnTo>
                      <a:pt x="540" y="422"/>
                    </a:lnTo>
                    <a:lnTo>
                      <a:pt x="526" y="400"/>
                    </a:lnTo>
                    <a:lnTo>
                      <a:pt x="508" y="376"/>
                    </a:lnTo>
                    <a:lnTo>
                      <a:pt x="486" y="350"/>
                    </a:lnTo>
                    <a:lnTo>
                      <a:pt x="460" y="324"/>
                    </a:lnTo>
                    <a:lnTo>
                      <a:pt x="446" y="312"/>
                    </a:lnTo>
                    <a:lnTo>
                      <a:pt x="430" y="302"/>
                    </a:lnTo>
                    <a:lnTo>
                      <a:pt x="414" y="292"/>
                    </a:lnTo>
                    <a:lnTo>
                      <a:pt x="396" y="286"/>
                    </a:lnTo>
                    <a:lnTo>
                      <a:pt x="380" y="282"/>
                    </a:lnTo>
                    <a:lnTo>
                      <a:pt x="360" y="280"/>
                    </a:lnTo>
                    <a:lnTo>
                      <a:pt x="360" y="280"/>
                    </a:lnTo>
                    <a:lnTo>
                      <a:pt x="272" y="282"/>
                    </a:lnTo>
                    <a:lnTo>
                      <a:pt x="256" y="282"/>
                    </a:lnTo>
                    <a:lnTo>
                      <a:pt x="256" y="282"/>
                    </a:lnTo>
                    <a:lnTo>
                      <a:pt x="254" y="282"/>
                    </a:lnTo>
                    <a:lnTo>
                      <a:pt x="254" y="280"/>
                    </a:lnTo>
                    <a:lnTo>
                      <a:pt x="254" y="276"/>
                    </a:lnTo>
                    <a:lnTo>
                      <a:pt x="254" y="276"/>
                    </a:lnTo>
                    <a:lnTo>
                      <a:pt x="262" y="274"/>
                    </a:lnTo>
                    <a:lnTo>
                      <a:pt x="280" y="270"/>
                    </a:lnTo>
                    <a:lnTo>
                      <a:pt x="292" y="266"/>
                    </a:lnTo>
                    <a:lnTo>
                      <a:pt x="306" y="260"/>
                    </a:lnTo>
                    <a:lnTo>
                      <a:pt x="322" y="252"/>
                    </a:lnTo>
                    <a:lnTo>
                      <a:pt x="340" y="240"/>
                    </a:lnTo>
                    <a:lnTo>
                      <a:pt x="340" y="240"/>
                    </a:lnTo>
                    <a:lnTo>
                      <a:pt x="352" y="232"/>
                    </a:lnTo>
                    <a:lnTo>
                      <a:pt x="360" y="224"/>
                    </a:lnTo>
                    <a:lnTo>
                      <a:pt x="368" y="216"/>
                    </a:lnTo>
                    <a:lnTo>
                      <a:pt x="372" y="208"/>
                    </a:lnTo>
                    <a:lnTo>
                      <a:pt x="376" y="202"/>
                    </a:lnTo>
                    <a:lnTo>
                      <a:pt x="378" y="194"/>
                    </a:lnTo>
                    <a:lnTo>
                      <a:pt x="378" y="182"/>
                    </a:lnTo>
                    <a:lnTo>
                      <a:pt x="376" y="172"/>
                    </a:lnTo>
                    <a:lnTo>
                      <a:pt x="372" y="164"/>
                    </a:lnTo>
                    <a:lnTo>
                      <a:pt x="366" y="156"/>
                    </a:lnTo>
                    <a:lnTo>
                      <a:pt x="366" y="156"/>
                    </a:lnTo>
                    <a:lnTo>
                      <a:pt x="372" y="154"/>
                    </a:lnTo>
                    <a:lnTo>
                      <a:pt x="388" y="146"/>
                    </a:lnTo>
                    <a:lnTo>
                      <a:pt x="400" y="144"/>
                    </a:lnTo>
                    <a:lnTo>
                      <a:pt x="412" y="142"/>
                    </a:lnTo>
                    <a:lnTo>
                      <a:pt x="424" y="142"/>
                    </a:lnTo>
                    <a:lnTo>
                      <a:pt x="438" y="146"/>
                    </a:lnTo>
                    <a:lnTo>
                      <a:pt x="438" y="146"/>
                    </a:lnTo>
                    <a:lnTo>
                      <a:pt x="442" y="148"/>
                    </a:lnTo>
                    <a:lnTo>
                      <a:pt x="444" y="146"/>
                    </a:lnTo>
                    <a:lnTo>
                      <a:pt x="438" y="140"/>
                    </a:lnTo>
                    <a:lnTo>
                      <a:pt x="408" y="114"/>
                    </a:lnTo>
                    <a:lnTo>
                      <a:pt x="364" y="84"/>
                    </a:lnTo>
                    <a:lnTo>
                      <a:pt x="346" y="72"/>
                    </a:lnTo>
                    <a:lnTo>
                      <a:pt x="332" y="66"/>
                    </a:lnTo>
                    <a:lnTo>
                      <a:pt x="332" y="66"/>
                    </a:lnTo>
                    <a:lnTo>
                      <a:pt x="322" y="64"/>
                    </a:lnTo>
                    <a:lnTo>
                      <a:pt x="312" y="62"/>
                    </a:lnTo>
                    <a:lnTo>
                      <a:pt x="300" y="62"/>
                    </a:lnTo>
                    <a:lnTo>
                      <a:pt x="288" y="62"/>
                    </a:lnTo>
                    <a:lnTo>
                      <a:pt x="278" y="64"/>
                    </a:lnTo>
                    <a:lnTo>
                      <a:pt x="266" y="68"/>
                    </a:lnTo>
                    <a:lnTo>
                      <a:pt x="258" y="72"/>
                    </a:lnTo>
                    <a:lnTo>
                      <a:pt x="250" y="80"/>
                    </a:lnTo>
                    <a:lnTo>
                      <a:pt x="250" y="80"/>
                    </a:lnTo>
                    <a:lnTo>
                      <a:pt x="238" y="88"/>
                    </a:lnTo>
                    <a:lnTo>
                      <a:pt x="220" y="96"/>
                    </a:lnTo>
                    <a:lnTo>
                      <a:pt x="208" y="100"/>
                    </a:lnTo>
                    <a:lnTo>
                      <a:pt x="196" y="104"/>
                    </a:lnTo>
                    <a:lnTo>
                      <a:pt x="184" y="104"/>
                    </a:lnTo>
                    <a:lnTo>
                      <a:pt x="172" y="104"/>
                    </a:lnTo>
                    <a:lnTo>
                      <a:pt x="160" y="102"/>
                    </a:lnTo>
                    <a:lnTo>
                      <a:pt x="148" y="98"/>
                    </a:lnTo>
                    <a:lnTo>
                      <a:pt x="136" y="90"/>
                    </a:lnTo>
                    <a:lnTo>
                      <a:pt x="126" y="80"/>
                    </a:lnTo>
                    <a:lnTo>
                      <a:pt x="118" y="66"/>
                    </a:lnTo>
                    <a:lnTo>
                      <a:pt x="112" y="48"/>
                    </a:lnTo>
                    <a:lnTo>
                      <a:pt x="108" y="26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0" y="8"/>
                    </a:lnTo>
                    <a:lnTo>
                      <a:pt x="82" y="28"/>
                    </a:lnTo>
                    <a:lnTo>
                      <a:pt x="68" y="42"/>
                    </a:lnTo>
                    <a:lnTo>
                      <a:pt x="52" y="56"/>
                    </a:lnTo>
                    <a:lnTo>
                      <a:pt x="32" y="70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0" y="88"/>
                    </a:lnTo>
                    <a:lnTo>
                      <a:pt x="0" y="724"/>
                    </a:lnTo>
                    <a:lnTo>
                      <a:pt x="0" y="724"/>
                    </a:lnTo>
                    <a:lnTo>
                      <a:pt x="20" y="734"/>
                    </a:lnTo>
                    <a:lnTo>
                      <a:pt x="34" y="742"/>
                    </a:lnTo>
                    <a:lnTo>
                      <a:pt x="40" y="742"/>
                    </a:lnTo>
                    <a:lnTo>
                      <a:pt x="40" y="742"/>
                    </a:lnTo>
                    <a:lnTo>
                      <a:pt x="38" y="738"/>
                    </a:lnTo>
                    <a:lnTo>
                      <a:pt x="38" y="738"/>
                    </a:lnTo>
                    <a:lnTo>
                      <a:pt x="28" y="728"/>
                    </a:lnTo>
                    <a:lnTo>
                      <a:pt x="24" y="716"/>
                    </a:lnTo>
                    <a:lnTo>
                      <a:pt x="20" y="704"/>
                    </a:lnTo>
                    <a:lnTo>
                      <a:pt x="20" y="692"/>
                    </a:lnTo>
                    <a:lnTo>
                      <a:pt x="20" y="676"/>
                    </a:lnTo>
                    <a:lnTo>
                      <a:pt x="22" y="668"/>
                    </a:lnTo>
                    <a:lnTo>
                      <a:pt x="22" y="668"/>
                    </a:lnTo>
                    <a:lnTo>
                      <a:pt x="30" y="670"/>
                    </a:lnTo>
                    <a:lnTo>
                      <a:pt x="38" y="672"/>
                    </a:lnTo>
                    <a:lnTo>
                      <a:pt x="48" y="670"/>
                    </a:lnTo>
                    <a:lnTo>
                      <a:pt x="60" y="664"/>
                    </a:lnTo>
                    <a:lnTo>
                      <a:pt x="66" y="660"/>
                    </a:lnTo>
                    <a:lnTo>
                      <a:pt x="72" y="654"/>
                    </a:lnTo>
                    <a:lnTo>
                      <a:pt x="76" y="646"/>
                    </a:lnTo>
                    <a:lnTo>
                      <a:pt x="82" y="638"/>
                    </a:lnTo>
                    <a:lnTo>
                      <a:pt x="86" y="626"/>
                    </a:lnTo>
                    <a:lnTo>
                      <a:pt x="88" y="612"/>
                    </a:lnTo>
                    <a:lnTo>
                      <a:pt x="88" y="612"/>
                    </a:lnTo>
                    <a:lnTo>
                      <a:pt x="92" y="592"/>
                    </a:lnTo>
                    <a:lnTo>
                      <a:pt x="94" y="574"/>
                    </a:lnTo>
                    <a:lnTo>
                      <a:pt x="94" y="558"/>
                    </a:lnTo>
                    <a:lnTo>
                      <a:pt x="94" y="546"/>
                    </a:lnTo>
                    <a:lnTo>
                      <a:pt x="90" y="528"/>
                    </a:lnTo>
                    <a:lnTo>
                      <a:pt x="90" y="520"/>
                    </a:lnTo>
                    <a:lnTo>
                      <a:pt x="90" y="520"/>
                    </a:lnTo>
                    <a:lnTo>
                      <a:pt x="92" y="518"/>
                    </a:lnTo>
                    <a:lnTo>
                      <a:pt x="94" y="518"/>
                    </a:lnTo>
                    <a:lnTo>
                      <a:pt x="96" y="520"/>
                    </a:lnTo>
                    <a:lnTo>
                      <a:pt x="96" y="520"/>
                    </a:lnTo>
                    <a:lnTo>
                      <a:pt x="102" y="534"/>
                    </a:lnTo>
                    <a:lnTo>
                      <a:pt x="134" y="616"/>
                    </a:lnTo>
                    <a:lnTo>
                      <a:pt x="134" y="616"/>
                    </a:lnTo>
                    <a:lnTo>
                      <a:pt x="142" y="634"/>
                    </a:lnTo>
                    <a:lnTo>
                      <a:pt x="152" y="648"/>
                    </a:lnTo>
                    <a:lnTo>
                      <a:pt x="164" y="662"/>
                    </a:lnTo>
                    <a:lnTo>
                      <a:pt x="180" y="674"/>
                    </a:lnTo>
                    <a:lnTo>
                      <a:pt x="194" y="684"/>
                    </a:lnTo>
                    <a:lnTo>
                      <a:pt x="212" y="692"/>
                    </a:lnTo>
                    <a:lnTo>
                      <a:pt x="246" y="708"/>
                    </a:lnTo>
                    <a:lnTo>
                      <a:pt x="278" y="718"/>
                    </a:lnTo>
                    <a:lnTo>
                      <a:pt x="306" y="724"/>
                    </a:lnTo>
                    <a:lnTo>
                      <a:pt x="332" y="730"/>
                    </a:lnTo>
                    <a:lnTo>
                      <a:pt x="332" y="730"/>
                    </a:lnTo>
                    <a:lnTo>
                      <a:pt x="354" y="708"/>
                    </a:lnTo>
                    <a:lnTo>
                      <a:pt x="378" y="692"/>
                    </a:lnTo>
                    <a:lnTo>
                      <a:pt x="400" y="678"/>
                    </a:lnTo>
                    <a:lnTo>
                      <a:pt x="424" y="670"/>
                    </a:lnTo>
                    <a:lnTo>
                      <a:pt x="446" y="662"/>
                    </a:lnTo>
                    <a:lnTo>
                      <a:pt x="466" y="660"/>
                    </a:lnTo>
                    <a:lnTo>
                      <a:pt x="488" y="658"/>
                    </a:lnTo>
                    <a:lnTo>
                      <a:pt x="506" y="658"/>
                    </a:lnTo>
                    <a:lnTo>
                      <a:pt x="526" y="662"/>
                    </a:lnTo>
                    <a:lnTo>
                      <a:pt x="542" y="664"/>
                    </a:lnTo>
                    <a:lnTo>
                      <a:pt x="572" y="674"/>
                    </a:lnTo>
                    <a:lnTo>
                      <a:pt x="594" y="684"/>
                    </a:lnTo>
                    <a:lnTo>
                      <a:pt x="608" y="692"/>
                    </a:lnTo>
                    <a:lnTo>
                      <a:pt x="608" y="69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>
                <a:noFill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2" name="Freeform 51"/>
              <p:cNvSpPr>
                <a:spLocks noChangeAspect="1"/>
              </p:cNvSpPr>
              <p:nvPr/>
            </p:nvSpPr>
            <p:spPr bwMode="auto">
              <a:xfrm>
                <a:off x="-17347" y="1413937"/>
                <a:ext cx="499947" cy="1321457"/>
              </a:xfrm>
              <a:custGeom>
                <a:avLst/>
                <a:gdLst>
                  <a:gd name="T0" fmla="*/ 382 w 426"/>
                  <a:gd name="T1" fmla="*/ 404 h 1126"/>
                  <a:gd name="T2" fmla="*/ 390 w 426"/>
                  <a:gd name="T3" fmla="*/ 392 h 1126"/>
                  <a:gd name="T4" fmla="*/ 404 w 426"/>
                  <a:gd name="T5" fmla="*/ 356 h 1126"/>
                  <a:gd name="T6" fmla="*/ 408 w 426"/>
                  <a:gd name="T7" fmla="*/ 326 h 1126"/>
                  <a:gd name="T8" fmla="*/ 402 w 426"/>
                  <a:gd name="T9" fmla="*/ 274 h 1126"/>
                  <a:gd name="T10" fmla="*/ 376 w 426"/>
                  <a:gd name="T11" fmla="*/ 206 h 1126"/>
                  <a:gd name="T12" fmla="*/ 350 w 426"/>
                  <a:gd name="T13" fmla="*/ 176 h 1126"/>
                  <a:gd name="T14" fmla="*/ 338 w 426"/>
                  <a:gd name="T15" fmla="*/ 176 h 1126"/>
                  <a:gd name="T16" fmla="*/ 294 w 426"/>
                  <a:gd name="T17" fmla="*/ 198 h 1126"/>
                  <a:gd name="T18" fmla="*/ 212 w 426"/>
                  <a:gd name="T19" fmla="*/ 268 h 1126"/>
                  <a:gd name="T20" fmla="*/ 212 w 426"/>
                  <a:gd name="T21" fmla="*/ 270 h 1126"/>
                  <a:gd name="T22" fmla="*/ 172 w 426"/>
                  <a:gd name="T23" fmla="*/ 318 h 1126"/>
                  <a:gd name="T24" fmla="*/ 152 w 426"/>
                  <a:gd name="T25" fmla="*/ 354 h 1126"/>
                  <a:gd name="T26" fmla="*/ 146 w 426"/>
                  <a:gd name="T27" fmla="*/ 358 h 1126"/>
                  <a:gd name="T28" fmla="*/ 144 w 426"/>
                  <a:gd name="T29" fmla="*/ 354 h 1126"/>
                  <a:gd name="T30" fmla="*/ 172 w 426"/>
                  <a:gd name="T31" fmla="*/ 236 h 1126"/>
                  <a:gd name="T32" fmla="*/ 172 w 426"/>
                  <a:gd name="T33" fmla="*/ 174 h 1126"/>
                  <a:gd name="T34" fmla="*/ 148 w 426"/>
                  <a:gd name="T35" fmla="*/ 114 h 1126"/>
                  <a:gd name="T36" fmla="*/ 100 w 426"/>
                  <a:gd name="T37" fmla="*/ 46 h 1126"/>
                  <a:gd name="T38" fmla="*/ 56 w 426"/>
                  <a:gd name="T39" fmla="*/ 0 h 1126"/>
                  <a:gd name="T40" fmla="*/ 0 w 426"/>
                  <a:gd name="T41" fmla="*/ 820 h 1126"/>
                  <a:gd name="T42" fmla="*/ 34 w 426"/>
                  <a:gd name="T43" fmla="*/ 800 h 1126"/>
                  <a:gd name="T44" fmla="*/ 80 w 426"/>
                  <a:gd name="T45" fmla="*/ 754 h 1126"/>
                  <a:gd name="T46" fmla="*/ 102 w 426"/>
                  <a:gd name="T47" fmla="*/ 764 h 1126"/>
                  <a:gd name="T48" fmla="*/ 152 w 426"/>
                  <a:gd name="T49" fmla="*/ 908 h 1126"/>
                  <a:gd name="T50" fmla="*/ 168 w 426"/>
                  <a:gd name="T51" fmla="*/ 994 h 1126"/>
                  <a:gd name="T52" fmla="*/ 166 w 426"/>
                  <a:gd name="T53" fmla="*/ 1070 h 1126"/>
                  <a:gd name="T54" fmla="*/ 150 w 426"/>
                  <a:gd name="T55" fmla="*/ 1108 h 1126"/>
                  <a:gd name="T56" fmla="*/ 150 w 426"/>
                  <a:gd name="T57" fmla="*/ 1120 h 1126"/>
                  <a:gd name="T58" fmla="*/ 156 w 426"/>
                  <a:gd name="T59" fmla="*/ 1124 h 1126"/>
                  <a:gd name="T60" fmla="*/ 188 w 426"/>
                  <a:gd name="T61" fmla="*/ 1124 h 1126"/>
                  <a:gd name="T62" fmla="*/ 214 w 426"/>
                  <a:gd name="T63" fmla="*/ 1102 h 1126"/>
                  <a:gd name="T64" fmla="*/ 224 w 426"/>
                  <a:gd name="T65" fmla="*/ 1094 h 1126"/>
                  <a:gd name="T66" fmla="*/ 232 w 426"/>
                  <a:gd name="T67" fmla="*/ 1080 h 1126"/>
                  <a:gd name="T68" fmla="*/ 224 w 426"/>
                  <a:gd name="T69" fmla="*/ 998 h 1126"/>
                  <a:gd name="T70" fmla="*/ 188 w 426"/>
                  <a:gd name="T71" fmla="*/ 854 h 1126"/>
                  <a:gd name="T72" fmla="*/ 144 w 426"/>
                  <a:gd name="T73" fmla="*/ 720 h 1126"/>
                  <a:gd name="T74" fmla="*/ 218 w 426"/>
                  <a:gd name="T75" fmla="*/ 726 h 1126"/>
                  <a:gd name="T76" fmla="*/ 278 w 426"/>
                  <a:gd name="T77" fmla="*/ 708 h 1126"/>
                  <a:gd name="T78" fmla="*/ 308 w 426"/>
                  <a:gd name="T79" fmla="*/ 682 h 1126"/>
                  <a:gd name="T80" fmla="*/ 350 w 426"/>
                  <a:gd name="T81" fmla="*/ 640 h 1126"/>
                  <a:gd name="T82" fmla="*/ 416 w 426"/>
                  <a:gd name="T83" fmla="*/ 598 h 1126"/>
                  <a:gd name="T84" fmla="*/ 396 w 426"/>
                  <a:gd name="T85" fmla="*/ 586 h 1126"/>
                  <a:gd name="T86" fmla="*/ 340 w 426"/>
                  <a:gd name="T87" fmla="*/ 550 h 1126"/>
                  <a:gd name="T88" fmla="*/ 322 w 426"/>
                  <a:gd name="T89" fmla="*/ 508 h 1126"/>
                  <a:gd name="T90" fmla="*/ 330 w 426"/>
                  <a:gd name="T91" fmla="*/ 466 h 1126"/>
                  <a:gd name="T92" fmla="*/ 358 w 426"/>
                  <a:gd name="T93" fmla="*/ 422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6" h="1126">
                    <a:moveTo>
                      <a:pt x="372" y="412"/>
                    </a:moveTo>
                    <a:lnTo>
                      <a:pt x="372" y="412"/>
                    </a:lnTo>
                    <a:lnTo>
                      <a:pt x="382" y="404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6" y="382"/>
                    </a:lnTo>
                    <a:lnTo>
                      <a:pt x="402" y="370"/>
                    </a:lnTo>
                    <a:lnTo>
                      <a:pt x="404" y="356"/>
                    </a:lnTo>
                    <a:lnTo>
                      <a:pt x="406" y="342"/>
                    </a:lnTo>
                    <a:lnTo>
                      <a:pt x="406" y="342"/>
                    </a:lnTo>
                    <a:lnTo>
                      <a:pt x="408" y="326"/>
                    </a:lnTo>
                    <a:lnTo>
                      <a:pt x="408" y="326"/>
                    </a:lnTo>
                    <a:lnTo>
                      <a:pt x="406" y="300"/>
                    </a:lnTo>
                    <a:lnTo>
                      <a:pt x="402" y="274"/>
                    </a:lnTo>
                    <a:lnTo>
                      <a:pt x="394" y="250"/>
                    </a:lnTo>
                    <a:lnTo>
                      <a:pt x="386" y="226"/>
                    </a:lnTo>
                    <a:lnTo>
                      <a:pt x="376" y="206"/>
                    </a:lnTo>
                    <a:lnTo>
                      <a:pt x="366" y="190"/>
                    </a:lnTo>
                    <a:lnTo>
                      <a:pt x="356" y="180"/>
                    </a:lnTo>
                    <a:lnTo>
                      <a:pt x="350" y="176"/>
                    </a:lnTo>
                    <a:lnTo>
                      <a:pt x="344" y="176"/>
                    </a:lnTo>
                    <a:lnTo>
                      <a:pt x="344" y="176"/>
                    </a:lnTo>
                    <a:lnTo>
                      <a:pt x="338" y="176"/>
                    </a:lnTo>
                    <a:lnTo>
                      <a:pt x="330" y="178"/>
                    </a:lnTo>
                    <a:lnTo>
                      <a:pt x="314" y="186"/>
                    </a:lnTo>
                    <a:lnTo>
                      <a:pt x="294" y="198"/>
                    </a:lnTo>
                    <a:lnTo>
                      <a:pt x="276" y="212"/>
                    </a:lnTo>
                    <a:lnTo>
                      <a:pt x="238" y="244"/>
                    </a:lnTo>
                    <a:lnTo>
                      <a:pt x="212" y="268"/>
                    </a:lnTo>
                    <a:lnTo>
                      <a:pt x="212" y="268"/>
                    </a:lnTo>
                    <a:lnTo>
                      <a:pt x="212" y="270"/>
                    </a:lnTo>
                    <a:lnTo>
                      <a:pt x="212" y="270"/>
                    </a:lnTo>
                    <a:lnTo>
                      <a:pt x="194" y="288"/>
                    </a:lnTo>
                    <a:lnTo>
                      <a:pt x="182" y="304"/>
                    </a:lnTo>
                    <a:lnTo>
                      <a:pt x="172" y="318"/>
                    </a:lnTo>
                    <a:lnTo>
                      <a:pt x="164" y="330"/>
                    </a:lnTo>
                    <a:lnTo>
                      <a:pt x="156" y="348"/>
                    </a:lnTo>
                    <a:lnTo>
                      <a:pt x="152" y="354"/>
                    </a:lnTo>
                    <a:lnTo>
                      <a:pt x="150" y="356"/>
                    </a:lnTo>
                    <a:lnTo>
                      <a:pt x="150" y="356"/>
                    </a:lnTo>
                    <a:lnTo>
                      <a:pt x="146" y="358"/>
                    </a:lnTo>
                    <a:lnTo>
                      <a:pt x="144" y="356"/>
                    </a:lnTo>
                    <a:lnTo>
                      <a:pt x="144" y="354"/>
                    </a:lnTo>
                    <a:lnTo>
                      <a:pt x="144" y="354"/>
                    </a:lnTo>
                    <a:lnTo>
                      <a:pt x="148" y="336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4" y="216"/>
                    </a:lnTo>
                    <a:lnTo>
                      <a:pt x="174" y="194"/>
                    </a:lnTo>
                    <a:lnTo>
                      <a:pt x="172" y="174"/>
                    </a:lnTo>
                    <a:lnTo>
                      <a:pt x="166" y="152"/>
                    </a:lnTo>
                    <a:lnTo>
                      <a:pt x="158" y="132"/>
                    </a:lnTo>
                    <a:lnTo>
                      <a:pt x="148" y="114"/>
                    </a:lnTo>
                    <a:lnTo>
                      <a:pt x="136" y="94"/>
                    </a:lnTo>
                    <a:lnTo>
                      <a:pt x="124" y="76"/>
                    </a:lnTo>
                    <a:lnTo>
                      <a:pt x="100" y="46"/>
                    </a:lnTo>
                    <a:lnTo>
                      <a:pt x="78" y="22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28" y="4"/>
                    </a:lnTo>
                    <a:lnTo>
                      <a:pt x="0" y="6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18" y="810"/>
                    </a:lnTo>
                    <a:lnTo>
                      <a:pt x="34" y="800"/>
                    </a:lnTo>
                    <a:lnTo>
                      <a:pt x="48" y="788"/>
                    </a:lnTo>
                    <a:lnTo>
                      <a:pt x="60" y="776"/>
                    </a:lnTo>
                    <a:lnTo>
                      <a:pt x="80" y="754"/>
                    </a:lnTo>
                    <a:lnTo>
                      <a:pt x="92" y="738"/>
                    </a:lnTo>
                    <a:lnTo>
                      <a:pt x="92" y="738"/>
                    </a:lnTo>
                    <a:lnTo>
                      <a:pt x="102" y="764"/>
                    </a:lnTo>
                    <a:lnTo>
                      <a:pt x="118" y="804"/>
                    </a:lnTo>
                    <a:lnTo>
                      <a:pt x="136" y="854"/>
                    </a:lnTo>
                    <a:lnTo>
                      <a:pt x="152" y="908"/>
                    </a:lnTo>
                    <a:lnTo>
                      <a:pt x="158" y="938"/>
                    </a:lnTo>
                    <a:lnTo>
                      <a:pt x="164" y="966"/>
                    </a:lnTo>
                    <a:lnTo>
                      <a:pt x="168" y="994"/>
                    </a:lnTo>
                    <a:lnTo>
                      <a:pt x="170" y="1020"/>
                    </a:lnTo>
                    <a:lnTo>
                      <a:pt x="168" y="1046"/>
                    </a:lnTo>
                    <a:lnTo>
                      <a:pt x="166" y="1070"/>
                    </a:lnTo>
                    <a:lnTo>
                      <a:pt x="160" y="1090"/>
                    </a:lnTo>
                    <a:lnTo>
                      <a:pt x="150" y="1108"/>
                    </a:lnTo>
                    <a:lnTo>
                      <a:pt x="150" y="1108"/>
                    </a:lnTo>
                    <a:lnTo>
                      <a:pt x="148" y="1110"/>
                    </a:lnTo>
                    <a:lnTo>
                      <a:pt x="148" y="1116"/>
                    </a:lnTo>
                    <a:lnTo>
                      <a:pt x="150" y="1120"/>
                    </a:lnTo>
                    <a:lnTo>
                      <a:pt x="152" y="1122"/>
                    </a:lnTo>
                    <a:lnTo>
                      <a:pt x="156" y="1124"/>
                    </a:lnTo>
                    <a:lnTo>
                      <a:pt x="156" y="1124"/>
                    </a:lnTo>
                    <a:lnTo>
                      <a:pt x="164" y="1126"/>
                    </a:lnTo>
                    <a:lnTo>
                      <a:pt x="180" y="1126"/>
                    </a:lnTo>
                    <a:lnTo>
                      <a:pt x="188" y="1124"/>
                    </a:lnTo>
                    <a:lnTo>
                      <a:pt x="198" y="1120"/>
                    </a:lnTo>
                    <a:lnTo>
                      <a:pt x="206" y="1112"/>
                    </a:lnTo>
                    <a:lnTo>
                      <a:pt x="214" y="1102"/>
                    </a:lnTo>
                    <a:lnTo>
                      <a:pt x="214" y="1102"/>
                    </a:lnTo>
                    <a:lnTo>
                      <a:pt x="218" y="1098"/>
                    </a:lnTo>
                    <a:lnTo>
                      <a:pt x="224" y="1094"/>
                    </a:lnTo>
                    <a:lnTo>
                      <a:pt x="230" y="1090"/>
                    </a:lnTo>
                    <a:lnTo>
                      <a:pt x="232" y="1080"/>
                    </a:lnTo>
                    <a:lnTo>
                      <a:pt x="232" y="1080"/>
                    </a:lnTo>
                    <a:lnTo>
                      <a:pt x="232" y="1058"/>
                    </a:lnTo>
                    <a:lnTo>
                      <a:pt x="230" y="1032"/>
                    </a:lnTo>
                    <a:lnTo>
                      <a:pt x="224" y="998"/>
                    </a:lnTo>
                    <a:lnTo>
                      <a:pt x="216" y="958"/>
                    </a:lnTo>
                    <a:lnTo>
                      <a:pt x="204" y="910"/>
                    </a:lnTo>
                    <a:lnTo>
                      <a:pt x="188" y="854"/>
                    </a:lnTo>
                    <a:lnTo>
                      <a:pt x="168" y="792"/>
                    </a:lnTo>
                    <a:lnTo>
                      <a:pt x="144" y="720"/>
                    </a:lnTo>
                    <a:lnTo>
                      <a:pt x="144" y="720"/>
                    </a:lnTo>
                    <a:lnTo>
                      <a:pt x="174" y="726"/>
                    </a:lnTo>
                    <a:lnTo>
                      <a:pt x="196" y="726"/>
                    </a:lnTo>
                    <a:lnTo>
                      <a:pt x="218" y="726"/>
                    </a:lnTo>
                    <a:lnTo>
                      <a:pt x="242" y="722"/>
                    </a:lnTo>
                    <a:lnTo>
                      <a:pt x="266" y="714"/>
                    </a:lnTo>
                    <a:lnTo>
                      <a:pt x="278" y="708"/>
                    </a:lnTo>
                    <a:lnTo>
                      <a:pt x="288" y="702"/>
                    </a:lnTo>
                    <a:lnTo>
                      <a:pt x="298" y="692"/>
                    </a:lnTo>
                    <a:lnTo>
                      <a:pt x="308" y="682"/>
                    </a:lnTo>
                    <a:lnTo>
                      <a:pt x="308" y="682"/>
                    </a:lnTo>
                    <a:lnTo>
                      <a:pt x="328" y="660"/>
                    </a:lnTo>
                    <a:lnTo>
                      <a:pt x="350" y="640"/>
                    </a:lnTo>
                    <a:lnTo>
                      <a:pt x="370" y="624"/>
                    </a:lnTo>
                    <a:lnTo>
                      <a:pt x="388" y="612"/>
                    </a:lnTo>
                    <a:lnTo>
                      <a:pt x="416" y="598"/>
                    </a:lnTo>
                    <a:lnTo>
                      <a:pt x="426" y="594"/>
                    </a:lnTo>
                    <a:lnTo>
                      <a:pt x="426" y="594"/>
                    </a:lnTo>
                    <a:lnTo>
                      <a:pt x="396" y="586"/>
                    </a:lnTo>
                    <a:lnTo>
                      <a:pt x="372" y="574"/>
                    </a:lnTo>
                    <a:lnTo>
                      <a:pt x="354" y="562"/>
                    </a:lnTo>
                    <a:lnTo>
                      <a:pt x="340" y="550"/>
                    </a:lnTo>
                    <a:lnTo>
                      <a:pt x="330" y="536"/>
                    </a:lnTo>
                    <a:lnTo>
                      <a:pt x="324" y="522"/>
                    </a:lnTo>
                    <a:lnTo>
                      <a:pt x="322" y="508"/>
                    </a:lnTo>
                    <a:lnTo>
                      <a:pt x="324" y="494"/>
                    </a:lnTo>
                    <a:lnTo>
                      <a:pt x="326" y="478"/>
                    </a:lnTo>
                    <a:lnTo>
                      <a:pt x="330" y="466"/>
                    </a:lnTo>
                    <a:lnTo>
                      <a:pt x="338" y="452"/>
                    </a:lnTo>
                    <a:lnTo>
                      <a:pt x="344" y="442"/>
                    </a:lnTo>
                    <a:lnTo>
                      <a:pt x="358" y="422"/>
                    </a:lnTo>
                    <a:lnTo>
                      <a:pt x="372" y="412"/>
                    </a:lnTo>
                    <a:lnTo>
                      <a:pt x="372" y="41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Freeform 43"/>
              <p:cNvSpPr>
                <a:spLocks noChangeAspect="1"/>
              </p:cNvSpPr>
              <p:nvPr/>
            </p:nvSpPr>
            <p:spPr bwMode="auto">
              <a:xfrm>
                <a:off x="0" y="0"/>
                <a:ext cx="1049548" cy="750335"/>
              </a:xfrm>
              <a:custGeom>
                <a:avLst/>
                <a:gdLst>
                  <a:gd name="T0" fmla="*/ 812 w 912"/>
                  <a:gd name="T1" fmla="*/ 66 h 652"/>
                  <a:gd name="T2" fmla="*/ 772 w 912"/>
                  <a:gd name="T3" fmla="*/ 42 h 652"/>
                  <a:gd name="T4" fmla="*/ 748 w 912"/>
                  <a:gd name="T5" fmla="*/ 8 h 652"/>
                  <a:gd name="T6" fmla="*/ 26 w 912"/>
                  <a:gd name="T7" fmla="*/ 0 h 652"/>
                  <a:gd name="T8" fmla="*/ 0 w 912"/>
                  <a:gd name="T9" fmla="*/ 208 h 652"/>
                  <a:gd name="T10" fmla="*/ 6 w 912"/>
                  <a:gd name="T11" fmla="*/ 232 h 652"/>
                  <a:gd name="T12" fmla="*/ 0 w 912"/>
                  <a:gd name="T13" fmla="*/ 384 h 652"/>
                  <a:gd name="T14" fmla="*/ 14 w 912"/>
                  <a:gd name="T15" fmla="*/ 396 h 652"/>
                  <a:gd name="T16" fmla="*/ 28 w 912"/>
                  <a:gd name="T17" fmla="*/ 430 h 652"/>
                  <a:gd name="T18" fmla="*/ 26 w 912"/>
                  <a:gd name="T19" fmla="*/ 480 h 652"/>
                  <a:gd name="T20" fmla="*/ 34 w 912"/>
                  <a:gd name="T21" fmla="*/ 490 h 652"/>
                  <a:gd name="T22" fmla="*/ 60 w 912"/>
                  <a:gd name="T23" fmla="*/ 504 h 652"/>
                  <a:gd name="T24" fmla="*/ 80 w 912"/>
                  <a:gd name="T25" fmla="*/ 560 h 652"/>
                  <a:gd name="T26" fmla="*/ 90 w 912"/>
                  <a:gd name="T27" fmla="*/ 650 h 652"/>
                  <a:gd name="T28" fmla="*/ 110 w 912"/>
                  <a:gd name="T29" fmla="*/ 596 h 652"/>
                  <a:gd name="T30" fmla="*/ 146 w 912"/>
                  <a:gd name="T31" fmla="*/ 540 h 652"/>
                  <a:gd name="T32" fmla="*/ 180 w 912"/>
                  <a:gd name="T33" fmla="*/ 510 h 652"/>
                  <a:gd name="T34" fmla="*/ 220 w 912"/>
                  <a:gd name="T35" fmla="*/ 496 h 652"/>
                  <a:gd name="T36" fmla="*/ 234 w 912"/>
                  <a:gd name="T37" fmla="*/ 494 h 652"/>
                  <a:gd name="T38" fmla="*/ 244 w 912"/>
                  <a:gd name="T39" fmla="*/ 430 h 652"/>
                  <a:gd name="T40" fmla="*/ 264 w 912"/>
                  <a:gd name="T41" fmla="*/ 362 h 652"/>
                  <a:gd name="T42" fmla="*/ 274 w 912"/>
                  <a:gd name="T43" fmla="*/ 352 h 652"/>
                  <a:gd name="T44" fmla="*/ 284 w 912"/>
                  <a:gd name="T45" fmla="*/ 366 h 652"/>
                  <a:gd name="T46" fmla="*/ 284 w 912"/>
                  <a:gd name="T47" fmla="*/ 392 h 652"/>
                  <a:gd name="T48" fmla="*/ 310 w 912"/>
                  <a:gd name="T49" fmla="*/ 492 h 652"/>
                  <a:gd name="T50" fmla="*/ 342 w 912"/>
                  <a:gd name="T51" fmla="*/ 574 h 652"/>
                  <a:gd name="T52" fmla="*/ 382 w 912"/>
                  <a:gd name="T53" fmla="*/ 498 h 652"/>
                  <a:gd name="T54" fmla="*/ 406 w 912"/>
                  <a:gd name="T55" fmla="*/ 484 h 652"/>
                  <a:gd name="T56" fmla="*/ 426 w 912"/>
                  <a:gd name="T57" fmla="*/ 490 h 652"/>
                  <a:gd name="T58" fmla="*/ 448 w 912"/>
                  <a:gd name="T59" fmla="*/ 520 h 652"/>
                  <a:gd name="T60" fmla="*/ 466 w 912"/>
                  <a:gd name="T61" fmla="*/ 574 h 652"/>
                  <a:gd name="T62" fmla="*/ 478 w 912"/>
                  <a:gd name="T63" fmla="*/ 550 h 652"/>
                  <a:gd name="T64" fmla="*/ 494 w 912"/>
                  <a:gd name="T65" fmla="*/ 542 h 652"/>
                  <a:gd name="T66" fmla="*/ 530 w 912"/>
                  <a:gd name="T67" fmla="*/ 552 h 652"/>
                  <a:gd name="T68" fmla="*/ 580 w 912"/>
                  <a:gd name="T69" fmla="*/ 600 h 652"/>
                  <a:gd name="T70" fmla="*/ 618 w 912"/>
                  <a:gd name="T71" fmla="*/ 652 h 652"/>
                  <a:gd name="T72" fmla="*/ 618 w 912"/>
                  <a:gd name="T73" fmla="*/ 652 h 652"/>
                  <a:gd name="T74" fmla="*/ 596 w 912"/>
                  <a:gd name="T75" fmla="*/ 590 h 652"/>
                  <a:gd name="T76" fmla="*/ 584 w 912"/>
                  <a:gd name="T77" fmla="*/ 522 h 652"/>
                  <a:gd name="T78" fmla="*/ 596 w 912"/>
                  <a:gd name="T79" fmla="*/ 488 h 652"/>
                  <a:gd name="T80" fmla="*/ 614 w 912"/>
                  <a:gd name="T81" fmla="*/ 480 h 652"/>
                  <a:gd name="T82" fmla="*/ 640 w 912"/>
                  <a:gd name="T83" fmla="*/ 484 h 652"/>
                  <a:gd name="T84" fmla="*/ 606 w 912"/>
                  <a:gd name="T85" fmla="*/ 438 h 652"/>
                  <a:gd name="T86" fmla="*/ 592 w 912"/>
                  <a:gd name="T87" fmla="*/ 402 h 652"/>
                  <a:gd name="T88" fmla="*/ 600 w 912"/>
                  <a:gd name="T89" fmla="*/ 382 h 652"/>
                  <a:gd name="T90" fmla="*/ 624 w 912"/>
                  <a:gd name="T91" fmla="*/ 372 h 652"/>
                  <a:gd name="T92" fmla="*/ 710 w 912"/>
                  <a:gd name="T93" fmla="*/ 380 h 652"/>
                  <a:gd name="T94" fmla="*/ 660 w 912"/>
                  <a:gd name="T95" fmla="*/ 308 h 652"/>
                  <a:gd name="T96" fmla="*/ 592 w 912"/>
                  <a:gd name="T97" fmla="*/ 230 h 652"/>
                  <a:gd name="T98" fmla="*/ 572 w 912"/>
                  <a:gd name="T99" fmla="*/ 214 h 652"/>
                  <a:gd name="T100" fmla="*/ 564 w 912"/>
                  <a:gd name="T101" fmla="*/ 198 h 652"/>
                  <a:gd name="T102" fmla="*/ 578 w 912"/>
                  <a:gd name="T103" fmla="*/ 196 h 652"/>
                  <a:gd name="T104" fmla="*/ 646 w 912"/>
                  <a:gd name="T105" fmla="*/ 218 h 652"/>
                  <a:gd name="T106" fmla="*/ 704 w 912"/>
                  <a:gd name="T107" fmla="*/ 246 h 652"/>
                  <a:gd name="T108" fmla="*/ 714 w 912"/>
                  <a:gd name="T109" fmla="*/ 234 h 652"/>
                  <a:gd name="T110" fmla="*/ 746 w 912"/>
                  <a:gd name="T111" fmla="*/ 212 h 652"/>
                  <a:gd name="T112" fmla="*/ 792 w 912"/>
                  <a:gd name="T113" fmla="*/ 198 h 652"/>
                  <a:gd name="T114" fmla="*/ 856 w 912"/>
                  <a:gd name="T115" fmla="*/ 200 h 652"/>
                  <a:gd name="T116" fmla="*/ 912 w 912"/>
                  <a:gd name="T117" fmla="*/ 212 h 652"/>
                  <a:gd name="T118" fmla="*/ 860 w 912"/>
                  <a:gd name="T119" fmla="*/ 170 h 652"/>
                  <a:gd name="T120" fmla="*/ 816 w 912"/>
                  <a:gd name="T121" fmla="*/ 114 h 652"/>
                  <a:gd name="T122" fmla="*/ 810 w 912"/>
                  <a:gd name="T123" fmla="*/ 86 h 652"/>
                  <a:gd name="T124" fmla="*/ 824 w 912"/>
                  <a:gd name="T125" fmla="*/ 7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12" h="652">
                    <a:moveTo>
                      <a:pt x="824" y="72"/>
                    </a:moveTo>
                    <a:lnTo>
                      <a:pt x="824" y="72"/>
                    </a:lnTo>
                    <a:lnTo>
                      <a:pt x="812" y="66"/>
                    </a:lnTo>
                    <a:lnTo>
                      <a:pt x="800" y="60"/>
                    </a:lnTo>
                    <a:lnTo>
                      <a:pt x="786" y="52"/>
                    </a:lnTo>
                    <a:lnTo>
                      <a:pt x="772" y="42"/>
                    </a:lnTo>
                    <a:lnTo>
                      <a:pt x="760" y="30"/>
                    </a:lnTo>
                    <a:lnTo>
                      <a:pt x="750" y="16"/>
                    </a:lnTo>
                    <a:lnTo>
                      <a:pt x="748" y="8"/>
                    </a:lnTo>
                    <a:lnTo>
                      <a:pt x="74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4" y="12"/>
                    </a:lnTo>
                    <a:lnTo>
                      <a:pt x="0" y="24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4" y="220"/>
                    </a:lnTo>
                    <a:lnTo>
                      <a:pt x="6" y="232"/>
                    </a:lnTo>
                    <a:lnTo>
                      <a:pt x="4" y="246"/>
                    </a:lnTo>
                    <a:lnTo>
                      <a:pt x="0" y="262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8" y="388"/>
                    </a:lnTo>
                    <a:lnTo>
                      <a:pt x="14" y="396"/>
                    </a:lnTo>
                    <a:lnTo>
                      <a:pt x="20" y="402"/>
                    </a:lnTo>
                    <a:lnTo>
                      <a:pt x="22" y="412"/>
                    </a:lnTo>
                    <a:lnTo>
                      <a:pt x="28" y="430"/>
                    </a:lnTo>
                    <a:lnTo>
                      <a:pt x="28" y="448"/>
                    </a:lnTo>
                    <a:lnTo>
                      <a:pt x="28" y="466"/>
                    </a:lnTo>
                    <a:lnTo>
                      <a:pt x="26" y="480"/>
                    </a:lnTo>
                    <a:lnTo>
                      <a:pt x="22" y="494"/>
                    </a:lnTo>
                    <a:lnTo>
                      <a:pt x="22" y="494"/>
                    </a:lnTo>
                    <a:lnTo>
                      <a:pt x="34" y="490"/>
                    </a:lnTo>
                    <a:lnTo>
                      <a:pt x="44" y="492"/>
                    </a:lnTo>
                    <a:lnTo>
                      <a:pt x="52" y="496"/>
                    </a:lnTo>
                    <a:lnTo>
                      <a:pt x="60" y="504"/>
                    </a:lnTo>
                    <a:lnTo>
                      <a:pt x="66" y="516"/>
                    </a:lnTo>
                    <a:lnTo>
                      <a:pt x="70" y="528"/>
                    </a:lnTo>
                    <a:lnTo>
                      <a:pt x="80" y="560"/>
                    </a:lnTo>
                    <a:lnTo>
                      <a:pt x="84" y="592"/>
                    </a:lnTo>
                    <a:lnTo>
                      <a:pt x="88" y="620"/>
                    </a:lnTo>
                    <a:lnTo>
                      <a:pt x="90" y="650"/>
                    </a:lnTo>
                    <a:lnTo>
                      <a:pt x="90" y="650"/>
                    </a:lnTo>
                    <a:lnTo>
                      <a:pt x="100" y="620"/>
                    </a:lnTo>
                    <a:lnTo>
                      <a:pt x="110" y="596"/>
                    </a:lnTo>
                    <a:lnTo>
                      <a:pt x="122" y="574"/>
                    </a:lnTo>
                    <a:lnTo>
                      <a:pt x="134" y="556"/>
                    </a:lnTo>
                    <a:lnTo>
                      <a:pt x="146" y="540"/>
                    </a:lnTo>
                    <a:lnTo>
                      <a:pt x="158" y="528"/>
                    </a:lnTo>
                    <a:lnTo>
                      <a:pt x="170" y="518"/>
                    </a:lnTo>
                    <a:lnTo>
                      <a:pt x="180" y="510"/>
                    </a:lnTo>
                    <a:lnTo>
                      <a:pt x="192" y="504"/>
                    </a:lnTo>
                    <a:lnTo>
                      <a:pt x="202" y="500"/>
                    </a:lnTo>
                    <a:lnTo>
                      <a:pt x="220" y="496"/>
                    </a:lnTo>
                    <a:lnTo>
                      <a:pt x="230" y="494"/>
                    </a:lnTo>
                    <a:lnTo>
                      <a:pt x="234" y="494"/>
                    </a:lnTo>
                    <a:lnTo>
                      <a:pt x="234" y="494"/>
                    </a:lnTo>
                    <a:lnTo>
                      <a:pt x="234" y="484"/>
                    </a:lnTo>
                    <a:lnTo>
                      <a:pt x="236" y="468"/>
                    </a:lnTo>
                    <a:lnTo>
                      <a:pt x="244" y="430"/>
                    </a:lnTo>
                    <a:lnTo>
                      <a:pt x="256" y="390"/>
                    </a:lnTo>
                    <a:lnTo>
                      <a:pt x="264" y="362"/>
                    </a:lnTo>
                    <a:lnTo>
                      <a:pt x="264" y="362"/>
                    </a:lnTo>
                    <a:lnTo>
                      <a:pt x="268" y="354"/>
                    </a:lnTo>
                    <a:lnTo>
                      <a:pt x="270" y="352"/>
                    </a:lnTo>
                    <a:lnTo>
                      <a:pt x="274" y="352"/>
                    </a:lnTo>
                    <a:lnTo>
                      <a:pt x="276" y="354"/>
                    </a:lnTo>
                    <a:lnTo>
                      <a:pt x="282" y="362"/>
                    </a:lnTo>
                    <a:lnTo>
                      <a:pt x="284" y="366"/>
                    </a:lnTo>
                    <a:lnTo>
                      <a:pt x="284" y="366"/>
                    </a:lnTo>
                    <a:lnTo>
                      <a:pt x="282" y="378"/>
                    </a:lnTo>
                    <a:lnTo>
                      <a:pt x="284" y="392"/>
                    </a:lnTo>
                    <a:lnTo>
                      <a:pt x="290" y="424"/>
                    </a:lnTo>
                    <a:lnTo>
                      <a:pt x="298" y="458"/>
                    </a:lnTo>
                    <a:lnTo>
                      <a:pt x="310" y="492"/>
                    </a:lnTo>
                    <a:lnTo>
                      <a:pt x="332" y="550"/>
                    </a:lnTo>
                    <a:lnTo>
                      <a:pt x="342" y="574"/>
                    </a:lnTo>
                    <a:lnTo>
                      <a:pt x="342" y="574"/>
                    </a:lnTo>
                    <a:lnTo>
                      <a:pt x="356" y="542"/>
                    </a:lnTo>
                    <a:lnTo>
                      <a:pt x="370" y="516"/>
                    </a:lnTo>
                    <a:lnTo>
                      <a:pt x="382" y="498"/>
                    </a:lnTo>
                    <a:lnTo>
                      <a:pt x="394" y="488"/>
                    </a:lnTo>
                    <a:lnTo>
                      <a:pt x="400" y="486"/>
                    </a:lnTo>
                    <a:lnTo>
                      <a:pt x="406" y="484"/>
                    </a:lnTo>
                    <a:lnTo>
                      <a:pt x="412" y="484"/>
                    </a:lnTo>
                    <a:lnTo>
                      <a:pt x="416" y="484"/>
                    </a:lnTo>
                    <a:lnTo>
                      <a:pt x="426" y="490"/>
                    </a:lnTo>
                    <a:lnTo>
                      <a:pt x="434" y="498"/>
                    </a:lnTo>
                    <a:lnTo>
                      <a:pt x="442" y="508"/>
                    </a:lnTo>
                    <a:lnTo>
                      <a:pt x="448" y="520"/>
                    </a:lnTo>
                    <a:lnTo>
                      <a:pt x="458" y="546"/>
                    </a:lnTo>
                    <a:lnTo>
                      <a:pt x="464" y="566"/>
                    </a:lnTo>
                    <a:lnTo>
                      <a:pt x="466" y="574"/>
                    </a:lnTo>
                    <a:lnTo>
                      <a:pt x="466" y="574"/>
                    </a:lnTo>
                    <a:lnTo>
                      <a:pt x="474" y="558"/>
                    </a:lnTo>
                    <a:lnTo>
                      <a:pt x="478" y="550"/>
                    </a:lnTo>
                    <a:lnTo>
                      <a:pt x="484" y="546"/>
                    </a:lnTo>
                    <a:lnTo>
                      <a:pt x="488" y="544"/>
                    </a:lnTo>
                    <a:lnTo>
                      <a:pt x="494" y="542"/>
                    </a:lnTo>
                    <a:lnTo>
                      <a:pt x="506" y="540"/>
                    </a:lnTo>
                    <a:lnTo>
                      <a:pt x="518" y="544"/>
                    </a:lnTo>
                    <a:lnTo>
                      <a:pt x="530" y="552"/>
                    </a:lnTo>
                    <a:lnTo>
                      <a:pt x="544" y="562"/>
                    </a:lnTo>
                    <a:lnTo>
                      <a:pt x="556" y="572"/>
                    </a:lnTo>
                    <a:lnTo>
                      <a:pt x="580" y="600"/>
                    </a:lnTo>
                    <a:lnTo>
                      <a:pt x="600" y="626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16" y="648"/>
                    </a:lnTo>
                    <a:lnTo>
                      <a:pt x="616" y="648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06" y="622"/>
                    </a:lnTo>
                    <a:lnTo>
                      <a:pt x="596" y="590"/>
                    </a:lnTo>
                    <a:lnTo>
                      <a:pt x="588" y="556"/>
                    </a:lnTo>
                    <a:lnTo>
                      <a:pt x="586" y="538"/>
                    </a:lnTo>
                    <a:lnTo>
                      <a:pt x="584" y="522"/>
                    </a:lnTo>
                    <a:lnTo>
                      <a:pt x="586" y="508"/>
                    </a:lnTo>
                    <a:lnTo>
                      <a:pt x="590" y="496"/>
                    </a:lnTo>
                    <a:lnTo>
                      <a:pt x="596" y="488"/>
                    </a:lnTo>
                    <a:lnTo>
                      <a:pt x="602" y="484"/>
                    </a:lnTo>
                    <a:lnTo>
                      <a:pt x="606" y="482"/>
                    </a:lnTo>
                    <a:lnTo>
                      <a:pt x="614" y="480"/>
                    </a:lnTo>
                    <a:lnTo>
                      <a:pt x="620" y="480"/>
                    </a:lnTo>
                    <a:lnTo>
                      <a:pt x="640" y="484"/>
                    </a:lnTo>
                    <a:lnTo>
                      <a:pt x="640" y="484"/>
                    </a:lnTo>
                    <a:lnTo>
                      <a:pt x="634" y="476"/>
                    </a:lnTo>
                    <a:lnTo>
                      <a:pt x="620" y="460"/>
                    </a:lnTo>
                    <a:lnTo>
                      <a:pt x="606" y="438"/>
                    </a:lnTo>
                    <a:lnTo>
                      <a:pt x="600" y="426"/>
                    </a:lnTo>
                    <a:lnTo>
                      <a:pt x="594" y="414"/>
                    </a:lnTo>
                    <a:lnTo>
                      <a:pt x="592" y="402"/>
                    </a:lnTo>
                    <a:lnTo>
                      <a:pt x="594" y="392"/>
                    </a:lnTo>
                    <a:lnTo>
                      <a:pt x="596" y="386"/>
                    </a:lnTo>
                    <a:lnTo>
                      <a:pt x="600" y="382"/>
                    </a:lnTo>
                    <a:lnTo>
                      <a:pt x="604" y="378"/>
                    </a:lnTo>
                    <a:lnTo>
                      <a:pt x="610" y="376"/>
                    </a:lnTo>
                    <a:lnTo>
                      <a:pt x="624" y="372"/>
                    </a:lnTo>
                    <a:lnTo>
                      <a:pt x="646" y="370"/>
                    </a:lnTo>
                    <a:lnTo>
                      <a:pt x="674" y="374"/>
                    </a:lnTo>
                    <a:lnTo>
                      <a:pt x="710" y="380"/>
                    </a:lnTo>
                    <a:lnTo>
                      <a:pt x="710" y="380"/>
                    </a:lnTo>
                    <a:lnTo>
                      <a:pt x="696" y="358"/>
                    </a:lnTo>
                    <a:lnTo>
                      <a:pt x="660" y="308"/>
                    </a:lnTo>
                    <a:lnTo>
                      <a:pt x="638" y="278"/>
                    </a:lnTo>
                    <a:lnTo>
                      <a:pt x="616" y="252"/>
                    </a:lnTo>
                    <a:lnTo>
                      <a:pt x="592" y="230"/>
                    </a:lnTo>
                    <a:lnTo>
                      <a:pt x="582" y="220"/>
                    </a:lnTo>
                    <a:lnTo>
                      <a:pt x="572" y="214"/>
                    </a:lnTo>
                    <a:lnTo>
                      <a:pt x="572" y="214"/>
                    </a:lnTo>
                    <a:lnTo>
                      <a:pt x="568" y="210"/>
                    </a:lnTo>
                    <a:lnTo>
                      <a:pt x="564" y="202"/>
                    </a:lnTo>
                    <a:lnTo>
                      <a:pt x="564" y="198"/>
                    </a:lnTo>
                    <a:lnTo>
                      <a:pt x="566" y="196"/>
                    </a:lnTo>
                    <a:lnTo>
                      <a:pt x="570" y="194"/>
                    </a:lnTo>
                    <a:lnTo>
                      <a:pt x="578" y="196"/>
                    </a:lnTo>
                    <a:lnTo>
                      <a:pt x="578" y="196"/>
                    </a:lnTo>
                    <a:lnTo>
                      <a:pt x="606" y="204"/>
                    </a:lnTo>
                    <a:lnTo>
                      <a:pt x="646" y="218"/>
                    </a:lnTo>
                    <a:lnTo>
                      <a:pt x="682" y="232"/>
                    </a:lnTo>
                    <a:lnTo>
                      <a:pt x="696" y="240"/>
                    </a:lnTo>
                    <a:lnTo>
                      <a:pt x="704" y="246"/>
                    </a:lnTo>
                    <a:lnTo>
                      <a:pt x="704" y="246"/>
                    </a:lnTo>
                    <a:lnTo>
                      <a:pt x="706" y="244"/>
                    </a:lnTo>
                    <a:lnTo>
                      <a:pt x="714" y="234"/>
                    </a:lnTo>
                    <a:lnTo>
                      <a:pt x="726" y="222"/>
                    </a:lnTo>
                    <a:lnTo>
                      <a:pt x="736" y="216"/>
                    </a:lnTo>
                    <a:lnTo>
                      <a:pt x="746" y="212"/>
                    </a:lnTo>
                    <a:lnTo>
                      <a:pt x="760" y="206"/>
                    </a:lnTo>
                    <a:lnTo>
                      <a:pt x="774" y="202"/>
                    </a:lnTo>
                    <a:lnTo>
                      <a:pt x="792" y="198"/>
                    </a:lnTo>
                    <a:lnTo>
                      <a:pt x="810" y="198"/>
                    </a:lnTo>
                    <a:lnTo>
                      <a:pt x="832" y="198"/>
                    </a:lnTo>
                    <a:lnTo>
                      <a:pt x="856" y="200"/>
                    </a:lnTo>
                    <a:lnTo>
                      <a:pt x="882" y="206"/>
                    </a:lnTo>
                    <a:lnTo>
                      <a:pt x="912" y="214"/>
                    </a:lnTo>
                    <a:lnTo>
                      <a:pt x="912" y="212"/>
                    </a:lnTo>
                    <a:lnTo>
                      <a:pt x="912" y="212"/>
                    </a:lnTo>
                    <a:lnTo>
                      <a:pt x="882" y="188"/>
                    </a:lnTo>
                    <a:lnTo>
                      <a:pt x="860" y="170"/>
                    </a:lnTo>
                    <a:lnTo>
                      <a:pt x="838" y="148"/>
                    </a:lnTo>
                    <a:lnTo>
                      <a:pt x="822" y="126"/>
                    </a:lnTo>
                    <a:lnTo>
                      <a:pt x="816" y="114"/>
                    </a:lnTo>
                    <a:lnTo>
                      <a:pt x="810" y="104"/>
                    </a:lnTo>
                    <a:lnTo>
                      <a:pt x="810" y="94"/>
                    </a:lnTo>
                    <a:lnTo>
                      <a:pt x="810" y="86"/>
                    </a:lnTo>
                    <a:lnTo>
                      <a:pt x="816" y="78"/>
                    </a:lnTo>
                    <a:lnTo>
                      <a:pt x="824" y="72"/>
                    </a:lnTo>
                    <a:lnTo>
                      <a:pt x="824" y="7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4" name="Freeform 35"/>
              <p:cNvSpPr>
                <a:spLocks noChangeAspect="1"/>
              </p:cNvSpPr>
              <p:nvPr/>
            </p:nvSpPr>
            <p:spPr bwMode="auto">
              <a:xfrm>
                <a:off x="8350389" y="11466"/>
                <a:ext cx="793611" cy="554378"/>
              </a:xfrm>
              <a:custGeom>
                <a:avLst/>
                <a:gdLst>
                  <a:gd name="T0" fmla="*/ 126 w 690"/>
                  <a:gd name="T1" fmla="*/ 0 h 482"/>
                  <a:gd name="T2" fmla="*/ 64 w 690"/>
                  <a:gd name="T3" fmla="*/ 56 h 482"/>
                  <a:gd name="T4" fmla="*/ 0 w 690"/>
                  <a:gd name="T5" fmla="*/ 94 h 482"/>
                  <a:gd name="T6" fmla="*/ 90 w 690"/>
                  <a:gd name="T7" fmla="*/ 82 h 482"/>
                  <a:gd name="T8" fmla="*/ 130 w 690"/>
                  <a:gd name="T9" fmla="*/ 86 h 482"/>
                  <a:gd name="T10" fmla="*/ 152 w 690"/>
                  <a:gd name="T11" fmla="*/ 96 h 482"/>
                  <a:gd name="T12" fmla="*/ 158 w 690"/>
                  <a:gd name="T13" fmla="*/ 114 h 482"/>
                  <a:gd name="T14" fmla="*/ 144 w 690"/>
                  <a:gd name="T15" fmla="*/ 152 h 482"/>
                  <a:gd name="T16" fmla="*/ 86 w 690"/>
                  <a:gd name="T17" fmla="*/ 216 h 482"/>
                  <a:gd name="T18" fmla="*/ 96 w 690"/>
                  <a:gd name="T19" fmla="*/ 222 h 482"/>
                  <a:gd name="T20" fmla="*/ 136 w 690"/>
                  <a:gd name="T21" fmla="*/ 226 h 482"/>
                  <a:gd name="T22" fmla="*/ 152 w 690"/>
                  <a:gd name="T23" fmla="*/ 248 h 482"/>
                  <a:gd name="T24" fmla="*/ 150 w 690"/>
                  <a:gd name="T25" fmla="*/ 292 h 482"/>
                  <a:gd name="T26" fmla="*/ 152 w 690"/>
                  <a:gd name="T27" fmla="*/ 308 h 482"/>
                  <a:gd name="T28" fmla="*/ 170 w 690"/>
                  <a:gd name="T29" fmla="*/ 320 h 482"/>
                  <a:gd name="T30" fmla="*/ 180 w 690"/>
                  <a:gd name="T31" fmla="*/ 362 h 482"/>
                  <a:gd name="T32" fmla="*/ 178 w 690"/>
                  <a:gd name="T33" fmla="*/ 428 h 482"/>
                  <a:gd name="T34" fmla="*/ 198 w 690"/>
                  <a:gd name="T35" fmla="*/ 392 h 482"/>
                  <a:gd name="T36" fmla="*/ 228 w 690"/>
                  <a:gd name="T37" fmla="*/ 354 h 482"/>
                  <a:gd name="T38" fmla="*/ 258 w 690"/>
                  <a:gd name="T39" fmla="*/ 336 h 482"/>
                  <a:gd name="T40" fmla="*/ 298 w 690"/>
                  <a:gd name="T41" fmla="*/ 330 h 482"/>
                  <a:gd name="T42" fmla="*/ 300 w 690"/>
                  <a:gd name="T43" fmla="*/ 312 h 482"/>
                  <a:gd name="T44" fmla="*/ 332 w 690"/>
                  <a:gd name="T45" fmla="*/ 238 h 482"/>
                  <a:gd name="T46" fmla="*/ 340 w 690"/>
                  <a:gd name="T47" fmla="*/ 232 h 482"/>
                  <a:gd name="T48" fmla="*/ 344 w 690"/>
                  <a:gd name="T49" fmla="*/ 242 h 482"/>
                  <a:gd name="T50" fmla="*/ 344 w 690"/>
                  <a:gd name="T51" fmla="*/ 284 h 482"/>
                  <a:gd name="T52" fmla="*/ 362 w 690"/>
                  <a:gd name="T53" fmla="*/ 380 h 482"/>
                  <a:gd name="T54" fmla="*/ 380 w 690"/>
                  <a:gd name="T55" fmla="*/ 376 h 482"/>
                  <a:gd name="T56" fmla="*/ 414 w 690"/>
                  <a:gd name="T57" fmla="*/ 342 h 482"/>
                  <a:gd name="T58" fmla="*/ 436 w 690"/>
                  <a:gd name="T59" fmla="*/ 346 h 482"/>
                  <a:gd name="T60" fmla="*/ 448 w 690"/>
                  <a:gd name="T61" fmla="*/ 370 h 482"/>
                  <a:gd name="T62" fmla="*/ 458 w 690"/>
                  <a:gd name="T63" fmla="*/ 410 h 482"/>
                  <a:gd name="T64" fmla="*/ 480 w 690"/>
                  <a:gd name="T65" fmla="*/ 388 h 482"/>
                  <a:gd name="T66" fmla="*/ 506 w 690"/>
                  <a:gd name="T67" fmla="*/ 400 h 482"/>
                  <a:gd name="T68" fmla="*/ 536 w 690"/>
                  <a:gd name="T69" fmla="*/ 440 h 482"/>
                  <a:gd name="T70" fmla="*/ 558 w 690"/>
                  <a:gd name="T71" fmla="*/ 482 h 482"/>
                  <a:gd name="T72" fmla="*/ 560 w 690"/>
                  <a:gd name="T73" fmla="*/ 480 h 482"/>
                  <a:gd name="T74" fmla="*/ 548 w 690"/>
                  <a:gd name="T75" fmla="*/ 434 h 482"/>
                  <a:gd name="T76" fmla="*/ 546 w 690"/>
                  <a:gd name="T77" fmla="*/ 384 h 482"/>
                  <a:gd name="T78" fmla="*/ 558 w 690"/>
                  <a:gd name="T79" fmla="*/ 360 h 482"/>
                  <a:gd name="T80" fmla="*/ 590 w 690"/>
                  <a:gd name="T81" fmla="*/ 362 h 482"/>
                  <a:gd name="T82" fmla="*/ 570 w 690"/>
                  <a:gd name="T83" fmla="*/ 326 h 482"/>
                  <a:gd name="T84" fmla="*/ 564 w 690"/>
                  <a:gd name="T85" fmla="*/ 298 h 482"/>
                  <a:gd name="T86" fmla="*/ 578 w 690"/>
                  <a:gd name="T87" fmla="*/ 280 h 482"/>
                  <a:gd name="T88" fmla="*/ 626 w 690"/>
                  <a:gd name="T89" fmla="*/ 286 h 482"/>
                  <a:gd name="T90" fmla="*/ 644 w 690"/>
                  <a:gd name="T91" fmla="*/ 276 h 482"/>
                  <a:gd name="T92" fmla="*/ 596 w 690"/>
                  <a:gd name="T93" fmla="*/ 192 h 482"/>
                  <a:gd name="T94" fmla="*/ 566 w 690"/>
                  <a:gd name="T95" fmla="*/ 160 h 482"/>
                  <a:gd name="T96" fmla="*/ 564 w 690"/>
                  <a:gd name="T97" fmla="*/ 148 h 482"/>
                  <a:gd name="T98" fmla="*/ 574 w 690"/>
                  <a:gd name="T99" fmla="*/ 148 h 482"/>
                  <a:gd name="T100" fmla="*/ 644 w 690"/>
                  <a:gd name="T101" fmla="*/ 184 h 482"/>
                  <a:gd name="T102" fmla="*/ 660 w 690"/>
                  <a:gd name="T103" fmla="*/ 196 h 482"/>
                  <a:gd name="T104" fmla="*/ 690 w 690"/>
                  <a:gd name="T105" fmla="*/ 17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0" h="482">
                    <a:moveTo>
                      <a:pt x="690" y="0"/>
                    </a:moveTo>
                    <a:lnTo>
                      <a:pt x="126" y="0"/>
                    </a:lnTo>
                    <a:lnTo>
                      <a:pt x="126" y="0"/>
                    </a:lnTo>
                    <a:lnTo>
                      <a:pt x="106" y="22"/>
                    </a:lnTo>
                    <a:lnTo>
                      <a:pt x="84" y="40"/>
                    </a:lnTo>
                    <a:lnTo>
                      <a:pt x="64" y="56"/>
                    </a:lnTo>
                    <a:lnTo>
                      <a:pt x="44" y="70"/>
                    </a:lnTo>
                    <a:lnTo>
                      <a:pt x="12" y="8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50" y="86"/>
                    </a:lnTo>
                    <a:lnTo>
                      <a:pt x="90" y="82"/>
                    </a:lnTo>
                    <a:lnTo>
                      <a:pt x="106" y="82"/>
                    </a:lnTo>
                    <a:lnTo>
                      <a:pt x="120" y="84"/>
                    </a:lnTo>
                    <a:lnTo>
                      <a:pt x="130" y="86"/>
                    </a:lnTo>
                    <a:lnTo>
                      <a:pt x="140" y="88"/>
                    </a:lnTo>
                    <a:lnTo>
                      <a:pt x="146" y="92"/>
                    </a:lnTo>
                    <a:lnTo>
                      <a:pt x="152" y="96"/>
                    </a:lnTo>
                    <a:lnTo>
                      <a:pt x="156" y="102"/>
                    </a:lnTo>
                    <a:lnTo>
                      <a:pt x="158" y="108"/>
                    </a:lnTo>
                    <a:lnTo>
                      <a:pt x="158" y="114"/>
                    </a:lnTo>
                    <a:lnTo>
                      <a:pt x="158" y="122"/>
                    </a:lnTo>
                    <a:lnTo>
                      <a:pt x="152" y="136"/>
                    </a:lnTo>
                    <a:lnTo>
                      <a:pt x="144" y="152"/>
                    </a:lnTo>
                    <a:lnTo>
                      <a:pt x="132" y="168"/>
                    </a:lnTo>
                    <a:lnTo>
                      <a:pt x="108" y="196"/>
                    </a:lnTo>
                    <a:lnTo>
                      <a:pt x="86" y="216"/>
                    </a:lnTo>
                    <a:lnTo>
                      <a:pt x="78" y="224"/>
                    </a:lnTo>
                    <a:lnTo>
                      <a:pt x="78" y="224"/>
                    </a:lnTo>
                    <a:lnTo>
                      <a:pt x="96" y="222"/>
                    </a:lnTo>
                    <a:lnTo>
                      <a:pt x="114" y="220"/>
                    </a:lnTo>
                    <a:lnTo>
                      <a:pt x="126" y="222"/>
                    </a:lnTo>
                    <a:lnTo>
                      <a:pt x="136" y="226"/>
                    </a:lnTo>
                    <a:lnTo>
                      <a:pt x="144" y="232"/>
                    </a:lnTo>
                    <a:lnTo>
                      <a:pt x="148" y="240"/>
                    </a:lnTo>
                    <a:lnTo>
                      <a:pt x="152" y="248"/>
                    </a:lnTo>
                    <a:lnTo>
                      <a:pt x="154" y="258"/>
                    </a:lnTo>
                    <a:lnTo>
                      <a:pt x="154" y="276"/>
                    </a:lnTo>
                    <a:lnTo>
                      <a:pt x="150" y="292"/>
                    </a:lnTo>
                    <a:lnTo>
                      <a:pt x="144" y="310"/>
                    </a:lnTo>
                    <a:lnTo>
                      <a:pt x="144" y="310"/>
                    </a:lnTo>
                    <a:lnTo>
                      <a:pt x="152" y="308"/>
                    </a:lnTo>
                    <a:lnTo>
                      <a:pt x="160" y="310"/>
                    </a:lnTo>
                    <a:lnTo>
                      <a:pt x="166" y="314"/>
                    </a:lnTo>
                    <a:lnTo>
                      <a:pt x="170" y="320"/>
                    </a:lnTo>
                    <a:lnTo>
                      <a:pt x="174" y="330"/>
                    </a:lnTo>
                    <a:lnTo>
                      <a:pt x="176" y="340"/>
                    </a:lnTo>
                    <a:lnTo>
                      <a:pt x="180" y="362"/>
                    </a:lnTo>
                    <a:lnTo>
                      <a:pt x="180" y="386"/>
                    </a:lnTo>
                    <a:lnTo>
                      <a:pt x="180" y="408"/>
                    </a:lnTo>
                    <a:lnTo>
                      <a:pt x="178" y="428"/>
                    </a:lnTo>
                    <a:lnTo>
                      <a:pt x="178" y="428"/>
                    </a:lnTo>
                    <a:lnTo>
                      <a:pt x="188" y="408"/>
                    </a:lnTo>
                    <a:lnTo>
                      <a:pt x="198" y="392"/>
                    </a:lnTo>
                    <a:lnTo>
                      <a:pt x="208" y="376"/>
                    </a:lnTo>
                    <a:lnTo>
                      <a:pt x="218" y="364"/>
                    </a:lnTo>
                    <a:lnTo>
                      <a:pt x="228" y="354"/>
                    </a:lnTo>
                    <a:lnTo>
                      <a:pt x="238" y="346"/>
                    </a:lnTo>
                    <a:lnTo>
                      <a:pt x="248" y="340"/>
                    </a:lnTo>
                    <a:lnTo>
                      <a:pt x="258" y="336"/>
                    </a:lnTo>
                    <a:lnTo>
                      <a:pt x="274" y="332"/>
                    </a:lnTo>
                    <a:lnTo>
                      <a:pt x="286" y="330"/>
                    </a:lnTo>
                    <a:lnTo>
                      <a:pt x="298" y="330"/>
                    </a:lnTo>
                    <a:lnTo>
                      <a:pt x="298" y="330"/>
                    </a:lnTo>
                    <a:lnTo>
                      <a:pt x="298" y="322"/>
                    </a:lnTo>
                    <a:lnTo>
                      <a:pt x="300" y="312"/>
                    </a:lnTo>
                    <a:lnTo>
                      <a:pt x="310" y="284"/>
                    </a:lnTo>
                    <a:lnTo>
                      <a:pt x="332" y="238"/>
                    </a:lnTo>
                    <a:lnTo>
                      <a:pt x="332" y="238"/>
                    </a:lnTo>
                    <a:lnTo>
                      <a:pt x="334" y="232"/>
                    </a:lnTo>
                    <a:lnTo>
                      <a:pt x="336" y="230"/>
                    </a:lnTo>
                    <a:lnTo>
                      <a:pt x="340" y="232"/>
                    </a:lnTo>
                    <a:lnTo>
                      <a:pt x="342" y="234"/>
                    </a:lnTo>
                    <a:lnTo>
                      <a:pt x="344" y="240"/>
                    </a:lnTo>
                    <a:lnTo>
                      <a:pt x="344" y="242"/>
                    </a:lnTo>
                    <a:lnTo>
                      <a:pt x="344" y="242"/>
                    </a:lnTo>
                    <a:lnTo>
                      <a:pt x="342" y="262"/>
                    </a:lnTo>
                    <a:lnTo>
                      <a:pt x="344" y="284"/>
                    </a:lnTo>
                    <a:lnTo>
                      <a:pt x="346" y="310"/>
                    </a:lnTo>
                    <a:lnTo>
                      <a:pt x="352" y="336"/>
                    </a:lnTo>
                    <a:lnTo>
                      <a:pt x="362" y="380"/>
                    </a:lnTo>
                    <a:lnTo>
                      <a:pt x="366" y="398"/>
                    </a:lnTo>
                    <a:lnTo>
                      <a:pt x="366" y="398"/>
                    </a:lnTo>
                    <a:lnTo>
                      <a:pt x="380" y="376"/>
                    </a:lnTo>
                    <a:lnTo>
                      <a:pt x="392" y="360"/>
                    </a:lnTo>
                    <a:lnTo>
                      <a:pt x="404" y="348"/>
                    </a:lnTo>
                    <a:lnTo>
                      <a:pt x="414" y="342"/>
                    </a:lnTo>
                    <a:lnTo>
                      <a:pt x="422" y="340"/>
                    </a:lnTo>
                    <a:lnTo>
                      <a:pt x="430" y="340"/>
                    </a:lnTo>
                    <a:lnTo>
                      <a:pt x="436" y="346"/>
                    </a:lnTo>
                    <a:lnTo>
                      <a:pt x="440" y="352"/>
                    </a:lnTo>
                    <a:lnTo>
                      <a:pt x="446" y="360"/>
                    </a:lnTo>
                    <a:lnTo>
                      <a:pt x="448" y="370"/>
                    </a:lnTo>
                    <a:lnTo>
                      <a:pt x="454" y="388"/>
                    </a:lnTo>
                    <a:lnTo>
                      <a:pt x="458" y="410"/>
                    </a:lnTo>
                    <a:lnTo>
                      <a:pt x="458" y="410"/>
                    </a:lnTo>
                    <a:lnTo>
                      <a:pt x="464" y="398"/>
                    </a:lnTo>
                    <a:lnTo>
                      <a:pt x="472" y="392"/>
                    </a:lnTo>
                    <a:lnTo>
                      <a:pt x="480" y="388"/>
                    </a:lnTo>
                    <a:lnTo>
                      <a:pt x="488" y="390"/>
                    </a:lnTo>
                    <a:lnTo>
                      <a:pt x="496" y="394"/>
                    </a:lnTo>
                    <a:lnTo>
                      <a:pt x="506" y="400"/>
                    </a:lnTo>
                    <a:lnTo>
                      <a:pt x="514" y="408"/>
                    </a:lnTo>
                    <a:lnTo>
                      <a:pt x="522" y="418"/>
                    </a:lnTo>
                    <a:lnTo>
                      <a:pt x="536" y="440"/>
                    </a:lnTo>
                    <a:lnTo>
                      <a:pt x="548" y="460"/>
                    </a:lnTo>
                    <a:lnTo>
                      <a:pt x="558" y="482"/>
                    </a:lnTo>
                    <a:lnTo>
                      <a:pt x="558" y="482"/>
                    </a:lnTo>
                    <a:lnTo>
                      <a:pt x="558" y="478"/>
                    </a:lnTo>
                    <a:lnTo>
                      <a:pt x="558" y="478"/>
                    </a:lnTo>
                    <a:lnTo>
                      <a:pt x="560" y="480"/>
                    </a:lnTo>
                    <a:lnTo>
                      <a:pt x="560" y="480"/>
                    </a:lnTo>
                    <a:lnTo>
                      <a:pt x="554" y="458"/>
                    </a:lnTo>
                    <a:lnTo>
                      <a:pt x="548" y="434"/>
                    </a:lnTo>
                    <a:lnTo>
                      <a:pt x="546" y="408"/>
                    </a:lnTo>
                    <a:lnTo>
                      <a:pt x="546" y="396"/>
                    </a:lnTo>
                    <a:lnTo>
                      <a:pt x="546" y="384"/>
                    </a:lnTo>
                    <a:lnTo>
                      <a:pt x="550" y="374"/>
                    </a:lnTo>
                    <a:lnTo>
                      <a:pt x="554" y="366"/>
                    </a:lnTo>
                    <a:lnTo>
                      <a:pt x="558" y="360"/>
                    </a:lnTo>
                    <a:lnTo>
                      <a:pt x="566" y="356"/>
                    </a:lnTo>
                    <a:lnTo>
                      <a:pt x="578" y="356"/>
                    </a:lnTo>
                    <a:lnTo>
                      <a:pt x="590" y="362"/>
                    </a:lnTo>
                    <a:lnTo>
                      <a:pt x="590" y="362"/>
                    </a:lnTo>
                    <a:lnTo>
                      <a:pt x="578" y="342"/>
                    </a:lnTo>
                    <a:lnTo>
                      <a:pt x="570" y="326"/>
                    </a:lnTo>
                    <a:lnTo>
                      <a:pt x="566" y="316"/>
                    </a:lnTo>
                    <a:lnTo>
                      <a:pt x="564" y="306"/>
                    </a:lnTo>
                    <a:lnTo>
                      <a:pt x="564" y="298"/>
                    </a:lnTo>
                    <a:lnTo>
                      <a:pt x="566" y="290"/>
                    </a:lnTo>
                    <a:lnTo>
                      <a:pt x="570" y="284"/>
                    </a:lnTo>
                    <a:lnTo>
                      <a:pt x="578" y="280"/>
                    </a:lnTo>
                    <a:lnTo>
                      <a:pt x="590" y="280"/>
                    </a:lnTo>
                    <a:lnTo>
                      <a:pt x="606" y="280"/>
                    </a:lnTo>
                    <a:lnTo>
                      <a:pt x="626" y="286"/>
                    </a:lnTo>
                    <a:lnTo>
                      <a:pt x="652" y="294"/>
                    </a:lnTo>
                    <a:lnTo>
                      <a:pt x="652" y="294"/>
                    </a:lnTo>
                    <a:lnTo>
                      <a:pt x="644" y="276"/>
                    </a:lnTo>
                    <a:lnTo>
                      <a:pt x="622" y="236"/>
                    </a:lnTo>
                    <a:lnTo>
                      <a:pt x="610" y="214"/>
                    </a:lnTo>
                    <a:lnTo>
                      <a:pt x="596" y="192"/>
                    </a:lnTo>
                    <a:lnTo>
                      <a:pt x="580" y="174"/>
                    </a:lnTo>
                    <a:lnTo>
                      <a:pt x="566" y="160"/>
                    </a:lnTo>
                    <a:lnTo>
                      <a:pt x="566" y="160"/>
                    </a:lnTo>
                    <a:lnTo>
                      <a:pt x="566" y="158"/>
                    </a:lnTo>
                    <a:lnTo>
                      <a:pt x="564" y="152"/>
                    </a:lnTo>
                    <a:lnTo>
                      <a:pt x="564" y="148"/>
                    </a:lnTo>
                    <a:lnTo>
                      <a:pt x="564" y="146"/>
                    </a:lnTo>
                    <a:lnTo>
                      <a:pt x="568" y="146"/>
                    </a:lnTo>
                    <a:lnTo>
                      <a:pt x="574" y="148"/>
                    </a:lnTo>
                    <a:lnTo>
                      <a:pt x="574" y="148"/>
                    </a:lnTo>
                    <a:lnTo>
                      <a:pt x="620" y="170"/>
                    </a:lnTo>
                    <a:lnTo>
                      <a:pt x="644" y="184"/>
                    </a:lnTo>
                    <a:lnTo>
                      <a:pt x="654" y="192"/>
                    </a:lnTo>
                    <a:lnTo>
                      <a:pt x="660" y="196"/>
                    </a:lnTo>
                    <a:lnTo>
                      <a:pt x="660" y="196"/>
                    </a:lnTo>
                    <a:lnTo>
                      <a:pt x="666" y="190"/>
                    </a:lnTo>
                    <a:lnTo>
                      <a:pt x="676" y="182"/>
                    </a:lnTo>
                    <a:lnTo>
                      <a:pt x="690" y="176"/>
                    </a:lnTo>
                    <a:lnTo>
                      <a:pt x="690" y="0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5" name="Freeform 31"/>
              <p:cNvSpPr>
                <a:spLocks noChangeAspect="1"/>
              </p:cNvSpPr>
              <p:nvPr/>
            </p:nvSpPr>
            <p:spPr bwMode="auto">
              <a:xfrm>
                <a:off x="6973892" y="6209551"/>
                <a:ext cx="1162575" cy="647993"/>
              </a:xfrm>
              <a:custGeom>
                <a:avLst/>
                <a:gdLst>
                  <a:gd name="T0" fmla="*/ 686 w 976"/>
                  <a:gd name="T1" fmla="*/ 250 h 544"/>
                  <a:gd name="T2" fmla="*/ 592 w 976"/>
                  <a:gd name="T3" fmla="*/ 242 h 544"/>
                  <a:gd name="T4" fmla="*/ 536 w 976"/>
                  <a:gd name="T5" fmla="*/ 262 h 544"/>
                  <a:gd name="T6" fmla="*/ 506 w 976"/>
                  <a:gd name="T7" fmla="*/ 288 h 544"/>
                  <a:gd name="T8" fmla="*/ 492 w 976"/>
                  <a:gd name="T9" fmla="*/ 292 h 544"/>
                  <a:gd name="T10" fmla="*/ 514 w 976"/>
                  <a:gd name="T11" fmla="*/ 248 h 544"/>
                  <a:gd name="T12" fmla="*/ 560 w 976"/>
                  <a:gd name="T13" fmla="*/ 124 h 544"/>
                  <a:gd name="T14" fmla="*/ 566 w 976"/>
                  <a:gd name="T15" fmla="*/ 34 h 544"/>
                  <a:gd name="T16" fmla="*/ 524 w 976"/>
                  <a:gd name="T17" fmla="*/ 32 h 544"/>
                  <a:gd name="T18" fmla="*/ 452 w 976"/>
                  <a:gd name="T19" fmla="*/ 98 h 544"/>
                  <a:gd name="T20" fmla="*/ 412 w 976"/>
                  <a:gd name="T21" fmla="*/ 174 h 544"/>
                  <a:gd name="T22" fmla="*/ 392 w 976"/>
                  <a:gd name="T23" fmla="*/ 152 h 544"/>
                  <a:gd name="T24" fmla="*/ 374 w 976"/>
                  <a:gd name="T25" fmla="*/ 148 h 544"/>
                  <a:gd name="T26" fmla="*/ 366 w 976"/>
                  <a:gd name="T27" fmla="*/ 170 h 544"/>
                  <a:gd name="T28" fmla="*/ 380 w 976"/>
                  <a:gd name="T29" fmla="*/ 242 h 544"/>
                  <a:gd name="T30" fmla="*/ 380 w 976"/>
                  <a:gd name="T31" fmla="*/ 302 h 544"/>
                  <a:gd name="T32" fmla="*/ 306 w 976"/>
                  <a:gd name="T33" fmla="*/ 126 h 544"/>
                  <a:gd name="T34" fmla="*/ 296 w 976"/>
                  <a:gd name="T35" fmla="*/ 44 h 544"/>
                  <a:gd name="T36" fmla="*/ 306 w 976"/>
                  <a:gd name="T37" fmla="*/ 10 h 544"/>
                  <a:gd name="T38" fmla="*/ 298 w 976"/>
                  <a:gd name="T39" fmla="*/ 0 h 544"/>
                  <a:gd name="T40" fmla="*/ 266 w 976"/>
                  <a:gd name="T41" fmla="*/ 8 h 544"/>
                  <a:gd name="T42" fmla="*/ 252 w 976"/>
                  <a:gd name="T43" fmla="*/ 26 h 544"/>
                  <a:gd name="T44" fmla="*/ 242 w 976"/>
                  <a:gd name="T45" fmla="*/ 40 h 544"/>
                  <a:gd name="T46" fmla="*/ 264 w 976"/>
                  <a:gd name="T47" fmla="*/ 138 h 544"/>
                  <a:gd name="T48" fmla="*/ 342 w 976"/>
                  <a:gd name="T49" fmla="*/ 322 h 544"/>
                  <a:gd name="T50" fmla="*/ 280 w 976"/>
                  <a:gd name="T51" fmla="*/ 272 h 544"/>
                  <a:gd name="T52" fmla="*/ 242 w 976"/>
                  <a:gd name="T53" fmla="*/ 232 h 544"/>
                  <a:gd name="T54" fmla="*/ 220 w 976"/>
                  <a:gd name="T55" fmla="*/ 228 h 544"/>
                  <a:gd name="T56" fmla="*/ 214 w 976"/>
                  <a:gd name="T57" fmla="*/ 252 h 544"/>
                  <a:gd name="T58" fmla="*/ 198 w 976"/>
                  <a:gd name="T59" fmla="*/ 268 h 544"/>
                  <a:gd name="T60" fmla="*/ 116 w 976"/>
                  <a:gd name="T61" fmla="*/ 264 h 544"/>
                  <a:gd name="T62" fmla="*/ 18 w 976"/>
                  <a:gd name="T63" fmla="*/ 292 h 544"/>
                  <a:gd name="T64" fmla="*/ 36 w 976"/>
                  <a:gd name="T65" fmla="*/ 332 h 544"/>
                  <a:gd name="T66" fmla="*/ 116 w 976"/>
                  <a:gd name="T67" fmla="*/ 374 h 544"/>
                  <a:gd name="T68" fmla="*/ 260 w 976"/>
                  <a:gd name="T69" fmla="*/ 404 h 544"/>
                  <a:gd name="T70" fmla="*/ 270 w 976"/>
                  <a:gd name="T71" fmla="*/ 408 h 544"/>
                  <a:gd name="T72" fmla="*/ 260 w 976"/>
                  <a:gd name="T73" fmla="*/ 416 h 544"/>
                  <a:gd name="T74" fmla="*/ 200 w 976"/>
                  <a:gd name="T75" fmla="*/ 438 h 544"/>
                  <a:gd name="T76" fmla="*/ 154 w 976"/>
                  <a:gd name="T77" fmla="*/ 484 h 544"/>
                  <a:gd name="T78" fmla="*/ 652 w 976"/>
                  <a:gd name="T79" fmla="*/ 544 h 544"/>
                  <a:gd name="T80" fmla="*/ 612 w 976"/>
                  <a:gd name="T81" fmla="*/ 484 h 544"/>
                  <a:gd name="T82" fmla="*/ 560 w 976"/>
                  <a:gd name="T83" fmla="*/ 448 h 544"/>
                  <a:gd name="T84" fmla="*/ 556 w 976"/>
                  <a:gd name="T85" fmla="*/ 440 h 544"/>
                  <a:gd name="T86" fmla="*/ 564 w 976"/>
                  <a:gd name="T87" fmla="*/ 438 h 544"/>
                  <a:gd name="T88" fmla="*/ 676 w 976"/>
                  <a:gd name="T89" fmla="*/ 454 h 544"/>
                  <a:gd name="T90" fmla="*/ 750 w 976"/>
                  <a:gd name="T91" fmla="*/ 442 h 544"/>
                  <a:gd name="T92" fmla="*/ 870 w 976"/>
                  <a:gd name="T93" fmla="*/ 392 h 544"/>
                  <a:gd name="T94" fmla="*/ 966 w 976"/>
                  <a:gd name="T95" fmla="*/ 334 h 544"/>
                  <a:gd name="T96" fmla="*/ 860 w 976"/>
                  <a:gd name="T97" fmla="*/ 316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6" h="544">
                    <a:moveTo>
                      <a:pt x="748" y="274"/>
                    </a:moveTo>
                    <a:lnTo>
                      <a:pt x="748" y="274"/>
                    </a:lnTo>
                    <a:lnTo>
                      <a:pt x="716" y="260"/>
                    </a:lnTo>
                    <a:lnTo>
                      <a:pt x="686" y="250"/>
                    </a:lnTo>
                    <a:lnTo>
                      <a:pt x="660" y="244"/>
                    </a:lnTo>
                    <a:lnTo>
                      <a:pt x="634" y="242"/>
                    </a:lnTo>
                    <a:lnTo>
                      <a:pt x="612" y="240"/>
                    </a:lnTo>
                    <a:lnTo>
                      <a:pt x="592" y="242"/>
                    </a:lnTo>
                    <a:lnTo>
                      <a:pt x="574" y="246"/>
                    </a:lnTo>
                    <a:lnTo>
                      <a:pt x="560" y="250"/>
                    </a:lnTo>
                    <a:lnTo>
                      <a:pt x="546" y="256"/>
                    </a:lnTo>
                    <a:lnTo>
                      <a:pt x="536" y="262"/>
                    </a:lnTo>
                    <a:lnTo>
                      <a:pt x="518" y="274"/>
                    </a:lnTo>
                    <a:lnTo>
                      <a:pt x="510" y="284"/>
                    </a:lnTo>
                    <a:lnTo>
                      <a:pt x="506" y="288"/>
                    </a:lnTo>
                    <a:lnTo>
                      <a:pt x="506" y="288"/>
                    </a:lnTo>
                    <a:lnTo>
                      <a:pt x="502" y="290"/>
                    </a:lnTo>
                    <a:lnTo>
                      <a:pt x="496" y="292"/>
                    </a:lnTo>
                    <a:lnTo>
                      <a:pt x="494" y="292"/>
                    </a:lnTo>
                    <a:lnTo>
                      <a:pt x="492" y="292"/>
                    </a:lnTo>
                    <a:lnTo>
                      <a:pt x="494" y="288"/>
                    </a:lnTo>
                    <a:lnTo>
                      <a:pt x="496" y="282"/>
                    </a:lnTo>
                    <a:lnTo>
                      <a:pt x="496" y="282"/>
                    </a:lnTo>
                    <a:lnTo>
                      <a:pt x="514" y="248"/>
                    </a:lnTo>
                    <a:lnTo>
                      <a:pt x="528" y="220"/>
                    </a:lnTo>
                    <a:lnTo>
                      <a:pt x="542" y="184"/>
                    </a:lnTo>
                    <a:lnTo>
                      <a:pt x="554" y="146"/>
                    </a:lnTo>
                    <a:lnTo>
                      <a:pt x="560" y="124"/>
                    </a:lnTo>
                    <a:lnTo>
                      <a:pt x="564" y="102"/>
                    </a:lnTo>
                    <a:lnTo>
                      <a:pt x="566" y="80"/>
                    </a:lnTo>
                    <a:lnTo>
                      <a:pt x="566" y="56"/>
                    </a:lnTo>
                    <a:lnTo>
                      <a:pt x="566" y="34"/>
                    </a:lnTo>
                    <a:lnTo>
                      <a:pt x="562" y="10"/>
                    </a:lnTo>
                    <a:lnTo>
                      <a:pt x="562" y="10"/>
                    </a:lnTo>
                    <a:lnTo>
                      <a:pt x="544" y="20"/>
                    </a:lnTo>
                    <a:lnTo>
                      <a:pt x="524" y="32"/>
                    </a:lnTo>
                    <a:lnTo>
                      <a:pt x="502" y="48"/>
                    </a:lnTo>
                    <a:lnTo>
                      <a:pt x="476" y="70"/>
                    </a:lnTo>
                    <a:lnTo>
                      <a:pt x="464" y="84"/>
                    </a:lnTo>
                    <a:lnTo>
                      <a:pt x="452" y="98"/>
                    </a:lnTo>
                    <a:lnTo>
                      <a:pt x="440" y="116"/>
                    </a:lnTo>
                    <a:lnTo>
                      <a:pt x="430" y="132"/>
                    </a:lnTo>
                    <a:lnTo>
                      <a:pt x="420" y="152"/>
                    </a:lnTo>
                    <a:lnTo>
                      <a:pt x="412" y="174"/>
                    </a:lnTo>
                    <a:lnTo>
                      <a:pt x="412" y="174"/>
                    </a:lnTo>
                    <a:lnTo>
                      <a:pt x="408" y="168"/>
                    </a:lnTo>
                    <a:lnTo>
                      <a:pt x="398" y="156"/>
                    </a:lnTo>
                    <a:lnTo>
                      <a:pt x="392" y="152"/>
                    </a:lnTo>
                    <a:lnTo>
                      <a:pt x="386" y="148"/>
                    </a:lnTo>
                    <a:lnTo>
                      <a:pt x="380" y="146"/>
                    </a:lnTo>
                    <a:lnTo>
                      <a:pt x="374" y="148"/>
                    </a:lnTo>
                    <a:lnTo>
                      <a:pt x="374" y="148"/>
                    </a:lnTo>
                    <a:lnTo>
                      <a:pt x="368" y="156"/>
                    </a:lnTo>
                    <a:lnTo>
                      <a:pt x="364" y="162"/>
                    </a:lnTo>
                    <a:lnTo>
                      <a:pt x="364" y="168"/>
                    </a:lnTo>
                    <a:lnTo>
                      <a:pt x="366" y="170"/>
                    </a:lnTo>
                    <a:lnTo>
                      <a:pt x="366" y="170"/>
                    </a:lnTo>
                    <a:lnTo>
                      <a:pt x="370" y="184"/>
                    </a:lnTo>
                    <a:lnTo>
                      <a:pt x="376" y="222"/>
                    </a:lnTo>
                    <a:lnTo>
                      <a:pt x="380" y="242"/>
                    </a:lnTo>
                    <a:lnTo>
                      <a:pt x="382" y="264"/>
                    </a:lnTo>
                    <a:lnTo>
                      <a:pt x="382" y="284"/>
                    </a:lnTo>
                    <a:lnTo>
                      <a:pt x="380" y="302"/>
                    </a:lnTo>
                    <a:lnTo>
                      <a:pt x="380" y="302"/>
                    </a:lnTo>
                    <a:lnTo>
                      <a:pt x="356" y="252"/>
                    </a:lnTo>
                    <a:lnTo>
                      <a:pt x="338" y="214"/>
                    </a:lnTo>
                    <a:lnTo>
                      <a:pt x="320" y="172"/>
                    </a:lnTo>
                    <a:lnTo>
                      <a:pt x="306" y="126"/>
                    </a:lnTo>
                    <a:lnTo>
                      <a:pt x="300" y="104"/>
                    </a:lnTo>
                    <a:lnTo>
                      <a:pt x="296" y="84"/>
                    </a:lnTo>
                    <a:lnTo>
                      <a:pt x="294" y="64"/>
                    </a:lnTo>
                    <a:lnTo>
                      <a:pt x="296" y="44"/>
                    </a:lnTo>
                    <a:lnTo>
                      <a:pt x="298" y="28"/>
                    </a:lnTo>
                    <a:lnTo>
                      <a:pt x="304" y="12"/>
                    </a:lnTo>
                    <a:lnTo>
                      <a:pt x="304" y="12"/>
                    </a:lnTo>
                    <a:lnTo>
                      <a:pt x="306" y="10"/>
                    </a:lnTo>
                    <a:lnTo>
                      <a:pt x="306" y="6"/>
                    </a:lnTo>
                    <a:lnTo>
                      <a:pt x="304" y="2"/>
                    </a:lnTo>
                    <a:lnTo>
                      <a:pt x="298" y="0"/>
                    </a:lnTo>
                    <a:lnTo>
                      <a:pt x="298" y="0"/>
                    </a:lnTo>
                    <a:lnTo>
                      <a:pt x="292" y="0"/>
                    </a:lnTo>
                    <a:lnTo>
                      <a:pt x="280" y="0"/>
                    </a:lnTo>
                    <a:lnTo>
                      <a:pt x="274" y="2"/>
                    </a:lnTo>
                    <a:lnTo>
                      <a:pt x="266" y="8"/>
                    </a:lnTo>
                    <a:lnTo>
                      <a:pt x="260" y="14"/>
                    </a:lnTo>
                    <a:lnTo>
                      <a:pt x="254" y="22"/>
                    </a:lnTo>
                    <a:lnTo>
                      <a:pt x="254" y="22"/>
                    </a:lnTo>
                    <a:lnTo>
                      <a:pt x="252" y="26"/>
                    </a:lnTo>
                    <a:lnTo>
                      <a:pt x="246" y="30"/>
                    </a:lnTo>
                    <a:lnTo>
                      <a:pt x="244" y="34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4" y="58"/>
                    </a:lnTo>
                    <a:lnTo>
                      <a:pt x="248" y="80"/>
                    </a:lnTo>
                    <a:lnTo>
                      <a:pt x="254" y="106"/>
                    </a:lnTo>
                    <a:lnTo>
                      <a:pt x="264" y="138"/>
                    </a:lnTo>
                    <a:lnTo>
                      <a:pt x="278" y="174"/>
                    </a:lnTo>
                    <a:lnTo>
                      <a:pt x="296" y="218"/>
                    </a:lnTo>
                    <a:lnTo>
                      <a:pt x="342" y="322"/>
                    </a:lnTo>
                    <a:lnTo>
                      <a:pt x="342" y="322"/>
                    </a:lnTo>
                    <a:lnTo>
                      <a:pt x="328" y="314"/>
                    </a:lnTo>
                    <a:lnTo>
                      <a:pt x="312" y="300"/>
                    </a:lnTo>
                    <a:lnTo>
                      <a:pt x="294" y="286"/>
                    </a:lnTo>
                    <a:lnTo>
                      <a:pt x="280" y="272"/>
                    </a:lnTo>
                    <a:lnTo>
                      <a:pt x="254" y="244"/>
                    </a:lnTo>
                    <a:lnTo>
                      <a:pt x="244" y="232"/>
                    </a:lnTo>
                    <a:lnTo>
                      <a:pt x="244" y="232"/>
                    </a:lnTo>
                    <a:lnTo>
                      <a:pt x="242" y="232"/>
                    </a:lnTo>
                    <a:lnTo>
                      <a:pt x="238" y="228"/>
                    </a:lnTo>
                    <a:lnTo>
                      <a:pt x="230" y="226"/>
                    </a:lnTo>
                    <a:lnTo>
                      <a:pt x="220" y="228"/>
                    </a:lnTo>
                    <a:lnTo>
                      <a:pt x="220" y="228"/>
                    </a:lnTo>
                    <a:lnTo>
                      <a:pt x="216" y="232"/>
                    </a:lnTo>
                    <a:lnTo>
                      <a:pt x="214" y="236"/>
                    </a:lnTo>
                    <a:lnTo>
                      <a:pt x="212" y="244"/>
                    </a:lnTo>
                    <a:lnTo>
                      <a:pt x="214" y="252"/>
                    </a:lnTo>
                    <a:lnTo>
                      <a:pt x="218" y="268"/>
                    </a:lnTo>
                    <a:lnTo>
                      <a:pt x="220" y="274"/>
                    </a:lnTo>
                    <a:lnTo>
                      <a:pt x="220" y="274"/>
                    </a:lnTo>
                    <a:lnTo>
                      <a:pt x="198" y="268"/>
                    </a:lnTo>
                    <a:lnTo>
                      <a:pt x="176" y="264"/>
                    </a:lnTo>
                    <a:lnTo>
                      <a:pt x="156" y="264"/>
                    </a:lnTo>
                    <a:lnTo>
                      <a:pt x="136" y="264"/>
                    </a:lnTo>
                    <a:lnTo>
                      <a:pt x="116" y="264"/>
                    </a:lnTo>
                    <a:lnTo>
                      <a:pt x="98" y="268"/>
                    </a:lnTo>
                    <a:lnTo>
                      <a:pt x="66" y="274"/>
                    </a:lnTo>
                    <a:lnTo>
                      <a:pt x="40" y="284"/>
                    </a:lnTo>
                    <a:lnTo>
                      <a:pt x="18" y="292"/>
                    </a:lnTo>
                    <a:lnTo>
                      <a:pt x="0" y="302"/>
                    </a:lnTo>
                    <a:lnTo>
                      <a:pt x="0" y="302"/>
                    </a:lnTo>
                    <a:lnTo>
                      <a:pt x="18" y="318"/>
                    </a:lnTo>
                    <a:lnTo>
                      <a:pt x="36" y="332"/>
                    </a:lnTo>
                    <a:lnTo>
                      <a:pt x="56" y="344"/>
                    </a:lnTo>
                    <a:lnTo>
                      <a:pt x="74" y="356"/>
                    </a:lnTo>
                    <a:lnTo>
                      <a:pt x="96" y="366"/>
                    </a:lnTo>
                    <a:lnTo>
                      <a:pt x="116" y="374"/>
                    </a:lnTo>
                    <a:lnTo>
                      <a:pt x="154" y="386"/>
                    </a:lnTo>
                    <a:lnTo>
                      <a:pt x="190" y="394"/>
                    </a:lnTo>
                    <a:lnTo>
                      <a:pt x="222" y="400"/>
                    </a:lnTo>
                    <a:lnTo>
                      <a:pt x="260" y="404"/>
                    </a:lnTo>
                    <a:lnTo>
                      <a:pt x="260" y="404"/>
                    </a:lnTo>
                    <a:lnTo>
                      <a:pt x="266" y="406"/>
                    </a:lnTo>
                    <a:lnTo>
                      <a:pt x="270" y="406"/>
                    </a:lnTo>
                    <a:lnTo>
                      <a:pt x="270" y="408"/>
                    </a:lnTo>
                    <a:lnTo>
                      <a:pt x="268" y="412"/>
                    </a:lnTo>
                    <a:lnTo>
                      <a:pt x="264" y="414"/>
                    </a:lnTo>
                    <a:lnTo>
                      <a:pt x="260" y="416"/>
                    </a:lnTo>
                    <a:lnTo>
                      <a:pt x="260" y="416"/>
                    </a:lnTo>
                    <a:lnTo>
                      <a:pt x="246" y="418"/>
                    </a:lnTo>
                    <a:lnTo>
                      <a:pt x="230" y="422"/>
                    </a:lnTo>
                    <a:lnTo>
                      <a:pt x="210" y="432"/>
                    </a:lnTo>
                    <a:lnTo>
                      <a:pt x="200" y="438"/>
                    </a:lnTo>
                    <a:lnTo>
                      <a:pt x="188" y="446"/>
                    </a:lnTo>
                    <a:lnTo>
                      <a:pt x="176" y="456"/>
                    </a:lnTo>
                    <a:lnTo>
                      <a:pt x="166" y="468"/>
                    </a:lnTo>
                    <a:lnTo>
                      <a:pt x="154" y="484"/>
                    </a:lnTo>
                    <a:lnTo>
                      <a:pt x="144" y="500"/>
                    </a:lnTo>
                    <a:lnTo>
                      <a:pt x="134" y="520"/>
                    </a:lnTo>
                    <a:lnTo>
                      <a:pt x="124" y="544"/>
                    </a:lnTo>
                    <a:lnTo>
                      <a:pt x="652" y="544"/>
                    </a:lnTo>
                    <a:lnTo>
                      <a:pt x="652" y="544"/>
                    </a:lnTo>
                    <a:lnTo>
                      <a:pt x="632" y="512"/>
                    </a:lnTo>
                    <a:lnTo>
                      <a:pt x="622" y="498"/>
                    </a:lnTo>
                    <a:lnTo>
                      <a:pt x="612" y="484"/>
                    </a:lnTo>
                    <a:lnTo>
                      <a:pt x="600" y="472"/>
                    </a:lnTo>
                    <a:lnTo>
                      <a:pt x="586" y="462"/>
                    </a:lnTo>
                    <a:lnTo>
                      <a:pt x="574" y="454"/>
                    </a:lnTo>
                    <a:lnTo>
                      <a:pt x="560" y="448"/>
                    </a:lnTo>
                    <a:lnTo>
                      <a:pt x="560" y="448"/>
                    </a:lnTo>
                    <a:lnTo>
                      <a:pt x="558" y="446"/>
                    </a:lnTo>
                    <a:lnTo>
                      <a:pt x="556" y="442"/>
                    </a:lnTo>
                    <a:lnTo>
                      <a:pt x="556" y="440"/>
                    </a:lnTo>
                    <a:lnTo>
                      <a:pt x="556" y="438"/>
                    </a:lnTo>
                    <a:lnTo>
                      <a:pt x="560" y="438"/>
                    </a:lnTo>
                    <a:lnTo>
                      <a:pt x="564" y="438"/>
                    </a:lnTo>
                    <a:lnTo>
                      <a:pt x="564" y="438"/>
                    </a:lnTo>
                    <a:lnTo>
                      <a:pt x="590" y="442"/>
                    </a:lnTo>
                    <a:lnTo>
                      <a:pt x="630" y="450"/>
                    </a:lnTo>
                    <a:lnTo>
                      <a:pt x="652" y="454"/>
                    </a:lnTo>
                    <a:lnTo>
                      <a:pt x="676" y="454"/>
                    </a:lnTo>
                    <a:lnTo>
                      <a:pt x="696" y="454"/>
                    </a:lnTo>
                    <a:lnTo>
                      <a:pt x="716" y="452"/>
                    </a:lnTo>
                    <a:lnTo>
                      <a:pt x="716" y="452"/>
                    </a:lnTo>
                    <a:lnTo>
                      <a:pt x="750" y="442"/>
                    </a:lnTo>
                    <a:lnTo>
                      <a:pt x="772" y="436"/>
                    </a:lnTo>
                    <a:lnTo>
                      <a:pt x="798" y="426"/>
                    </a:lnTo>
                    <a:lnTo>
                      <a:pt x="830" y="412"/>
                    </a:lnTo>
                    <a:lnTo>
                      <a:pt x="870" y="392"/>
                    </a:lnTo>
                    <a:lnTo>
                      <a:pt x="918" y="366"/>
                    </a:lnTo>
                    <a:lnTo>
                      <a:pt x="976" y="332"/>
                    </a:lnTo>
                    <a:lnTo>
                      <a:pt x="976" y="332"/>
                    </a:lnTo>
                    <a:lnTo>
                      <a:pt x="966" y="334"/>
                    </a:lnTo>
                    <a:lnTo>
                      <a:pt x="952" y="334"/>
                    </a:lnTo>
                    <a:lnTo>
                      <a:pt x="930" y="332"/>
                    </a:lnTo>
                    <a:lnTo>
                      <a:pt x="900" y="328"/>
                    </a:lnTo>
                    <a:lnTo>
                      <a:pt x="860" y="316"/>
                    </a:lnTo>
                    <a:lnTo>
                      <a:pt x="810" y="298"/>
                    </a:lnTo>
                    <a:lnTo>
                      <a:pt x="748" y="274"/>
                    </a:lnTo>
                    <a:lnTo>
                      <a:pt x="748" y="274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1411997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103" r:id="rId1"/>
    <p:sldLayoutId id="2147484104" r:id="rId2"/>
    <p:sldLayoutId id="2147484105" r:id="rId3"/>
    <p:sldLayoutId id="2147484106" r:id="rId4"/>
    <p:sldLayoutId id="2147484107" r:id="rId5"/>
    <p:sldLayoutId id="2147484108" r:id="rId6"/>
    <p:sldLayoutId id="2147484109" r:id="rId7"/>
    <p:sldLayoutId id="2147484110" r:id="rId8"/>
    <p:sldLayoutId id="2147484111" r:id="rId9"/>
    <p:sldLayoutId id="2147484112" r:id="rId10"/>
    <p:sldLayoutId id="2147484113" r:id="rId11"/>
  </p:sldLayoutIdLst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5923" y="675725"/>
            <a:ext cx="9500151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5924" y="1807361"/>
            <a:ext cx="9500149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3125" y="595181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pPr defTabSz="914400"/>
            <a:fld id="{41F8B3D8-0204-46CF-8172-09A29B9F3765}" type="datetimeFigureOut">
              <a:rPr lang="es-MX" smtClean="0">
                <a:solidFill>
                  <a:srgbClr val="FF9000"/>
                </a:solidFill>
              </a:rPr>
              <a:pPr defTabSz="914400"/>
              <a:t>24/02/2015</a:t>
            </a:fld>
            <a:endParaRPr lang="es-MX">
              <a:solidFill>
                <a:srgbClr val="FF9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74594" y="5951811"/>
            <a:ext cx="7008532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pPr defTabSz="914400"/>
            <a:endParaRPr lang="es-MX">
              <a:solidFill>
                <a:srgbClr val="FF9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3545" y="5951811"/>
            <a:ext cx="81104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2"/>
                </a:solidFill>
              </a:defRPr>
            </a:lvl1pPr>
          </a:lstStyle>
          <a:p>
            <a:pPr defTabSz="914400"/>
            <a:fld id="{109FAB21-0C54-4ACD-8FE2-C6344EB83701}" type="slidenum">
              <a:rPr lang="es-MX" smtClean="0">
                <a:solidFill>
                  <a:srgbClr val="FF9000"/>
                </a:solidFill>
              </a:rPr>
              <a:pPr defTabSz="914400"/>
              <a:t>‹Nº›</a:t>
            </a:fld>
            <a:endParaRPr lang="es-MX">
              <a:solidFill>
                <a:srgbClr val="FF9000"/>
              </a:solidFill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-44793" y="1"/>
            <a:ext cx="12236793" cy="6857999"/>
            <a:chOff x="-33595" y="0"/>
            <a:chExt cx="9177595" cy="6857999"/>
          </a:xfrm>
        </p:grpSpPr>
        <p:grpSp>
          <p:nvGrpSpPr>
            <p:cNvPr id="62" name="Group 182"/>
            <p:cNvGrpSpPr/>
            <p:nvPr/>
          </p:nvGrpSpPr>
          <p:grpSpPr>
            <a:xfrm>
              <a:off x="-33595" y="437091"/>
              <a:ext cx="9074452" cy="6174255"/>
              <a:chOff x="-33595" y="437091"/>
              <a:chExt cx="9074452" cy="6174255"/>
            </a:xfrm>
          </p:grpSpPr>
          <p:sp>
            <p:nvSpPr>
              <p:cNvPr id="92" name="Freeform 12"/>
              <p:cNvSpPr>
                <a:spLocks noChangeAspect="1"/>
              </p:cNvSpPr>
              <p:nvPr/>
            </p:nvSpPr>
            <p:spPr bwMode="auto">
              <a:xfrm rot="8051039">
                <a:off x="-11813" y="3783436"/>
                <a:ext cx="1054883" cy="1098447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3" name="Freeform 28"/>
              <p:cNvSpPr>
                <a:spLocks noChangeAspect="1"/>
              </p:cNvSpPr>
              <p:nvPr/>
            </p:nvSpPr>
            <p:spPr bwMode="auto">
              <a:xfrm rot="7569598">
                <a:off x="558950" y="196683"/>
                <a:ext cx="832668" cy="1313484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4" name="Freeform 36"/>
              <p:cNvSpPr>
                <a:spLocks noChangeAspect="1"/>
              </p:cNvSpPr>
              <p:nvPr/>
            </p:nvSpPr>
            <p:spPr bwMode="auto">
              <a:xfrm rot="11849821">
                <a:off x="7750232" y="597775"/>
                <a:ext cx="1064273" cy="1063143"/>
              </a:xfrm>
              <a:custGeom>
                <a:avLst/>
                <a:gdLst/>
                <a:ahLst/>
                <a:cxnLst>
                  <a:cxn ang="0">
                    <a:pos x="1280" y="874"/>
                  </a:cxn>
                  <a:cxn ang="0">
                    <a:pos x="1142" y="974"/>
                  </a:cxn>
                  <a:cxn ang="0">
                    <a:pos x="1150" y="944"/>
                  </a:cxn>
                  <a:cxn ang="0">
                    <a:pos x="1196" y="832"/>
                  </a:cxn>
                  <a:cxn ang="0">
                    <a:pos x="1194" y="590"/>
                  </a:cxn>
                  <a:cxn ang="0">
                    <a:pos x="1152" y="368"/>
                  </a:cxn>
                  <a:cxn ang="0">
                    <a:pos x="1020" y="148"/>
                  </a:cxn>
                  <a:cxn ang="0">
                    <a:pos x="958" y="62"/>
                  </a:cxn>
                  <a:cxn ang="0">
                    <a:pos x="942" y="0"/>
                  </a:cxn>
                  <a:cxn ang="0">
                    <a:pos x="930" y="44"/>
                  </a:cxn>
                  <a:cxn ang="0">
                    <a:pos x="884" y="120"/>
                  </a:cxn>
                  <a:cxn ang="0">
                    <a:pos x="738" y="346"/>
                  </a:cxn>
                  <a:cxn ang="0">
                    <a:pos x="702" y="516"/>
                  </a:cxn>
                  <a:cxn ang="0">
                    <a:pos x="680" y="794"/>
                  </a:cxn>
                  <a:cxn ang="0">
                    <a:pos x="724" y="930"/>
                  </a:cxn>
                  <a:cxn ang="0">
                    <a:pos x="744" y="972"/>
                  </a:cxn>
                  <a:cxn ang="0">
                    <a:pos x="636" y="896"/>
                  </a:cxn>
                  <a:cxn ang="0">
                    <a:pos x="504" y="826"/>
                  </a:cxn>
                  <a:cxn ang="0">
                    <a:pos x="118" y="794"/>
                  </a:cxn>
                  <a:cxn ang="0">
                    <a:pos x="72" y="836"/>
                  </a:cxn>
                  <a:cxn ang="0">
                    <a:pos x="232" y="986"/>
                  </a:cxn>
                  <a:cxn ang="0">
                    <a:pos x="424" y="1194"/>
                  </a:cxn>
                  <a:cxn ang="0">
                    <a:pos x="608" y="1266"/>
                  </a:cxn>
                  <a:cxn ang="0">
                    <a:pos x="698" y="1248"/>
                  </a:cxn>
                  <a:cxn ang="0">
                    <a:pos x="708" y="1268"/>
                  </a:cxn>
                  <a:cxn ang="0">
                    <a:pos x="558" y="1382"/>
                  </a:cxn>
                  <a:cxn ang="0">
                    <a:pos x="416" y="1562"/>
                  </a:cxn>
                  <a:cxn ang="0">
                    <a:pos x="460" y="1634"/>
                  </a:cxn>
                  <a:cxn ang="0">
                    <a:pos x="628" y="1588"/>
                  </a:cxn>
                  <a:cxn ang="0">
                    <a:pos x="752" y="1516"/>
                  </a:cxn>
                  <a:cxn ang="0">
                    <a:pos x="784" y="1576"/>
                  </a:cxn>
                  <a:cxn ang="0">
                    <a:pos x="816" y="1560"/>
                  </a:cxn>
                  <a:cxn ang="0">
                    <a:pos x="858" y="1422"/>
                  </a:cxn>
                  <a:cxn ang="0">
                    <a:pos x="904" y="1368"/>
                  </a:cxn>
                  <a:cxn ang="0">
                    <a:pos x="878" y="1664"/>
                  </a:cxn>
                  <a:cxn ang="0">
                    <a:pos x="810" y="1824"/>
                  </a:cxn>
                  <a:cxn ang="0">
                    <a:pos x="780" y="1854"/>
                  </a:cxn>
                  <a:cxn ang="0">
                    <a:pos x="806" y="1876"/>
                  </a:cxn>
                  <a:cxn ang="0">
                    <a:pos x="874" y="1868"/>
                  </a:cxn>
                  <a:cxn ang="0">
                    <a:pos x="904" y="1856"/>
                  </a:cxn>
                  <a:cxn ang="0">
                    <a:pos x="952" y="1680"/>
                  </a:cxn>
                  <a:cxn ang="0">
                    <a:pos x="988" y="1342"/>
                  </a:cxn>
                  <a:cxn ang="0">
                    <a:pos x="1062" y="1548"/>
                  </a:cxn>
                  <a:cxn ang="0">
                    <a:pos x="1084" y="1572"/>
                  </a:cxn>
                  <a:cxn ang="0">
                    <a:pos x="1112" y="1566"/>
                  </a:cxn>
                  <a:cxn ang="0">
                    <a:pos x="1162" y="1530"/>
                  </a:cxn>
                  <a:cxn ang="0">
                    <a:pos x="1344" y="1620"/>
                  </a:cxn>
                  <a:cxn ang="0">
                    <a:pos x="1498" y="1638"/>
                  </a:cxn>
                  <a:cxn ang="0">
                    <a:pos x="1402" y="1462"/>
                  </a:cxn>
                  <a:cxn ang="0">
                    <a:pos x="1230" y="1306"/>
                  </a:cxn>
                  <a:cxn ang="0">
                    <a:pos x="1164" y="1252"/>
                  </a:cxn>
                  <a:cxn ang="0">
                    <a:pos x="1216" y="1260"/>
                  </a:cxn>
                  <a:cxn ang="0">
                    <a:pos x="1358" y="1250"/>
                  </a:cxn>
                  <a:cxn ang="0">
                    <a:pos x="1576" y="1076"/>
                  </a:cxn>
                  <a:cxn ang="0">
                    <a:pos x="1744" y="892"/>
                  </a:cxn>
                  <a:cxn ang="0">
                    <a:pos x="1880" y="802"/>
                  </a:cxn>
                  <a:cxn ang="0">
                    <a:pos x="1528" y="798"/>
                  </a:cxn>
                </a:cxnLst>
                <a:rect l="0" t="0" r="r" b="b"/>
                <a:pathLst>
                  <a:path w="1884" h="1882">
                    <a:moveTo>
                      <a:pt x="1380" y="826"/>
                    </a:moveTo>
                    <a:lnTo>
                      <a:pt x="1380" y="826"/>
                    </a:lnTo>
                    <a:lnTo>
                      <a:pt x="1364" y="830"/>
                    </a:lnTo>
                    <a:lnTo>
                      <a:pt x="1348" y="836"/>
                    </a:lnTo>
                    <a:lnTo>
                      <a:pt x="1314" y="852"/>
                    </a:lnTo>
                    <a:lnTo>
                      <a:pt x="1280" y="874"/>
                    </a:lnTo>
                    <a:lnTo>
                      <a:pt x="1248" y="896"/>
                    </a:lnTo>
                    <a:lnTo>
                      <a:pt x="1190" y="940"/>
                    </a:lnTo>
                    <a:lnTo>
                      <a:pt x="1156" y="968"/>
                    </a:lnTo>
                    <a:lnTo>
                      <a:pt x="1156" y="968"/>
                    </a:lnTo>
                    <a:lnTo>
                      <a:pt x="1148" y="972"/>
                    </a:lnTo>
                    <a:lnTo>
                      <a:pt x="1142" y="974"/>
                    </a:lnTo>
                    <a:lnTo>
                      <a:pt x="1140" y="972"/>
                    </a:lnTo>
                    <a:lnTo>
                      <a:pt x="1138" y="968"/>
                    </a:lnTo>
                    <a:lnTo>
                      <a:pt x="1138" y="960"/>
                    </a:lnTo>
                    <a:lnTo>
                      <a:pt x="1138" y="956"/>
                    </a:lnTo>
                    <a:lnTo>
                      <a:pt x="1138" y="956"/>
                    </a:lnTo>
                    <a:lnTo>
                      <a:pt x="1150" y="944"/>
                    </a:lnTo>
                    <a:lnTo>
                      <a:pt x="1160" y="930"/>
                    </a:lnTo>
                    <a:lnTo>
                      <a:pt x="1168" y="916"/>
                    </a:lnTo>
                    <a:lnTo>
                      <a:pt x="1176" y="900"/>
                    </a:lnTo>
                    <a:lnTo>
                      <a:pt x="1182" y="884"/>
                    </a:lnTo>
                    <a:lnTo>
                      <a:pt x="1188" y="868"/>
                    </a:lnTo>
                    <a:lnTo>
                      <a:pt x="1196" y="832"/>
                    </a:lnTo>
                    <a:lnTo>
                      <a:pt x="1202" y="794"/>
                    </a:lnTo>
                    <a:lnTo>
                      <a:pt x="1204" y="754"/>
                    </a:lnTo>
                    <a:lnTo>
                      <a:pt x="1204" y="712"/>
                    </a:lnTo>
                    <a:lnTo>
                      <a:pt x="1202" y="672"/>
                    </a:lnTo>
                    <a:lnTo>
                      <a:pt x="1198" y="630"/>
                    </a:lnTo>
                    <a:lnTo>
                      <a:pt x="1194" y="590"/>
                    </a:lnTo>
                    <a:lnTo>
                      <a:pt x="1182" y="516"/>
                    </a:lnTo>
                    <a:lnTo>
                      <a:pt x="1170" y="454"/>
                    </a:lnTo>
                    <a:lnTo>
                      <a:pt x="1162" y="408"/>
                    </a:lnTo>
                    <a:lnTo>
                      <a:pt x="1162" y="408"/>
                    </a:lnTo>
                    <a:lnTo>
                      <a:pt x="1160" y="388"/>
                    </a:lnTo>
                    <a:lnTo>
                      <a:pt x="1152" y="368"/>
                    </a:lnTo>
                    <a:lnTo>
                      <a:pt x="1144" y="346"/>
                    </a:lnTo>
                    <a:lnTo>
                      <a:pt x="1134" y="324"/>
                    </a:lnTo>
                    <a:lnTo>
                      <a:pt x="1108" y="276"/>
                    </a:lnTo>
                    <a:lnTo>
                      <a:pt x="1078" y="230"/>
                    </a:lnTo>
                    <a:lnTo>
                      <a:pt x="1048" y="186"/>
                    </a:lnTo>
                    <a:lnTo>
                      <a:pt x="1020" y="148"/>
                    </a:lnTo>
                    <a:lnTo>
                      <a:pt x="998" y="120"/>
                    </a:lnTo>
                    <a:lnTo>
                      <a:pt x="984" y="104"/>
                    </a:lnTo>
                    <a:lnTo>
                      <a:pt x="984" y="104"/>
                    </a:lnTo>
                    <a:lnTo>
                      <a:pt x="974" y="94"/>
                    </a:lnTo>
                    <a:lnTo>
                      <a:pt x="966" y="78"/>
                    </a:lnTo>
                    <a:lnTo>
                      <a:pt x="958" y="62"/>
                    </a:lnTo>
                    <a:lnTo>
                      <a:pt x="952" y="44"/>
                    </a:lnTo>
                    <a:lnTo>
                      <a:pt x="944" y="14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38" y="14"/>
                    </a:lnTo>
                    <a:lnTo>
                      <a:pt x="930" y="44"/>
                    </a:lnTo>
                    <a:lnTo>
                      <a:pt x="924" y="62"/>
                    </a:lnTo>
                    <a:lnTo>
                      <a:pt x="918" y="78"/>
                    </a:lnTo>
                    <a:lnTo>
                      <a:pt x="910" y="94"/>
                    </a:lnTo>
                    <a:lnTo>
                      <a:pt x="900" y="104"/>
                    </a:lnTo>
                    <a:lnTo>
                      <a:pt x="900" y="104"/>
                    </a:lnTo>
                    <a:lnTo>
                      <a:pt x="884" y="120"/>
                    </a:lnTo>
                    <a:lnTo>
                      <a:pt x="862" y="148"/>
                    </a:lnTo>
                    <a:lnTo>
                      <a:pt x="834" y="186"/>
                    </a:lnTo>
                    <a:lnTo>
                      <a:pt x="804" y="230"/>
                    </a:lnTo>
                    <a:lnTo>
                      <a:pt x="776" y="276"/>
                    </a:lnTo>
                    <a:lnTo>
                      <a:pt x="750" y="324"/>
                    </a:lnTo>
                    <a:lnTo>
                      <a:pt x="738" y="346"/>
                    </a:lnTo>
                    <a:lnTo>
                      <a:pt x="730" y="368"/>
                    </a:lnTo>
                    <a:lnTo>
                      <a:pt x="724" y="388"/>
                    </a:lnTo>
                    <a:lnTo>
                      <a:pt x="720" y="408"/>
                    </a:lnTo>
                    <a:lnTo>
                      <a:pt x="720" y="408"/>
                    </a:lnTo>
                    <a:lnTo>
                      <a:pt x="712" y="454"/>
                    </a:lnTo>
                    <a:lnTo>
                      <a:pt x="702" y="516"/>
                    </a:lnTo>
                    <a:lnTo>
                      <a:pt x="690" y="590"/>
                    </a:lnTo>
                    <a:lnTo>
                      <a:pt x="684" y="630"/>
                    </a:lnTo>
                    <a:lnTo>
                      <a:pt x="680" y="672"/>
                    </a:lnTo>
                    <a:lnTo>
                      <a:pt x="678" y="712"/>
                    </a:lnTo>
                    <a:lnTo>
                      <a:pt x="678" y="754"/>
                    </a:lnTo>
                    <a:lnTo>
                      <a:pt x="680" y="794"/>
                    </a:lnTo>
                    <a:lnTo>
                      <a:pt x="686" y="832"/>
                    </a:lnTo>
                    <a:lnTo>
                      <a:pt x="694" y="868"/>
                    </a:lnTo>
                    <a:lnTo>
                      <a:pt x="700" y="884"/>
                    </a:lnTo>
                    <a:lnTo>
                      <a:pt x="708" y="900"/>
                    </a:lnTo>
                    <a:lnTo>
                      <a:pt x="714" y="916"/>
                    </a:lnTo>
                    <a:lnTo>
                      <a:pt x="724" y="930"/>
                    </a:lnTo>
                    <a:lnTo>
                      <a:pt x="734" y="944"/>
                    </a:lnTo>
                    <a:lnTo>
                      <a:pt x="744" y="956"/>
                    </a:lnTo>
                    <a:lnTo>
                      <a:pt x="744" y="956"/>
                    </a:lnTo>
                    <a:lnTo>
                      <a:pt x="746" y="960"/>
                    </a:lnTo>
                    <a:lnTo>
                      <a:pt x="746" y="968"/>
                    </a:lnTo>
                    <a:lnTo>
                      <a:pt x="744" y="972"/>
                    </a:lnTo>
                    <a:lnTo>
                      <a:pt x="740" y="974"/>
                    </a:lnTo>
                    <a:lnTo>
                      <a:pt x="736" y="972"/>
                    </a:lnTo>
                    <a:lnTo>
                      <a:pt x="728" y="968"/>
                    </a:lnTo>
                    <a:lnTo>
                      <a:pt x="728" y="968"/>
                    </a:lnTo>
                    <a:lnTo>
                      <a:pt x="694" y="940"/>
                    </a:lnTo>
                    <a:lnTo>
                      <a:pt x="636" y="896"/>
                    </a:lnTo>
                    <a:lnTo>
                      <a:pt x="602" y="874"/>
                    </a:lnTo>
                    <a:lnTo>
                      <a:pt x="568" y="852"/>
                    </a:lnTo>
                    <a:lnTo>
                      <a:pt x="534" y="836"/>
                    </a:lnTo>
                    <a:lnTo>
                      <a:pt x="518" y="830"/>
                    </a:lnTo>
                    <a:lnTo>
                      <a:pt x="504" y="826"/>
                    </a:lnTo>
                    <a:lnTo>
                      <a:pt x="504" y="826"/>
                    </a:lnTo>
                    <a:lnTo>
                      <a:pt x="442" y="812"/>
                    </a:lnTo>
                    <a:lnTo>
                      <a:pt x="402" y="804"/>
                    </a:lnTo>
                    <a:lnTo>
                      <a:pt x="354" y="798"/>
                    </a:lnTo>
                    <a:lnTo>
                      <a:pt x="292" y="794"/>
                    </a:lnTo>
                    <a:lnTo>
                      <a:pt x="216" y="792"/>
                    </a:lnTo>
                    <a:lnTo>
                      <a:pt x="118" y="794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4" y="802"/>
                    </a:lnTo>
                    <a:lnTo>
                      <a:pt x="18" y="806"/>
                    </a:lnTo>
                    <a:lnTo>
                      <a:pt x="40" y="816"/>
                    </a:lnTo>
                    <a:lnTo>
                      <a:pt x="72" y="836"/>
                    </a:lnTo>
                    <a:lnTo>
                      <a:pt x="92" y="850"/>
                    </a:lnTo>
                    <a:lnTo>
                      <a:pt x="114" y="870"/>
                    </a:lnTo>
                    <a:lnTo>
                      <a:pt x="140" y="892"/>
                    </a:lnTo>
                    <a:lnTo>
                      <a:pt x="168" y="918"/>
                    </a:lnTo>
                    <a:lnTo>
                      <a:pt x="198" y="950"/>
                    </a:lnTo>
                    <a:lnTo>
                      <a:pt x="232" y="986"/>
                    </a:lnTo>
                    <a:lnTo>
                      <a:pt x="268" y="1028"/>
                    </a:lnTo>
                    <a:lnTo>
                      <a:pt x="306" y="1076"/>
                    </a:lnTo>
                    <a:lnTo>
                      <a:pt x="306" y="1076"/>
                    </a:lnTo>
                    <a:lnTo>
                      <a:pt x="348" y="1124"/>
                    </a:lnTo>
                    <a:lnTo>
                      <a:pt x="386" y="1162"/>
                    </a:lnTo>
                    <a:lnTo>
                      <a:pt x="424" y="1194"/>
                    </a:lnTo>
                    <a:lnTo>
                      <a:pt x="460" y="1218"/>
                    </a:lnTo>
                    <a:lnTo>
                      <a:pt x="494" y="1238"/>
                    </a:lnTo>
                    <a:lnTo>
                      <a:pt x="526" y="1250"/>
                    </a:lnTo>
                    <a:lnTo>
                      <a:pt x="556" y="1260"/>
                    </a:lnTo>
                    <a:lnTo>
                      <a:pt x="584" y="1264"/>
                    </a:lnTo>
                    <a:lnTo>
                      <a:pt x="608" y="1266"/>
                    </a:lnTo>
                    <a:lnTo>
                      <a:pt x="632" y="1266"/>
                    </a:lnTo>
                    <a:lnTo>
                      <a:pt x="650" y="1264"/>
                    </a:lnTo>
                    <a:lnTo>
                      <a:pt x="668" y="1260"/>
                    </a:lnTo>
                    <a:lnTo>
                      <a:pt x="690" y="1252"/>
                    </a:lnTo>
                    <a:lnTo>
                      <a:pt x="698" y="1248"/>
                    </a:lnTo>
                    <a:lnTo>
                      <a:pt x="698" y="1248"/>
                    </a:lnTo>
                    <a:lnTo>
                      <a:pt x="704" y="1248"/>
                    </a:lnTo>
                    <a:lnTo>
                      <a:pt x="716" y="1250"/>
                    </a:lnTo>
                    <a:lnTo>
                      <a:pt x="720" y="1252"/>
                    </a:lnTo>
                    <a:lnTo>
                      <a:pt x="720" y="1256"/>
                    </a:lnTo>
                    <a:lnTo>
                      <a:pt x="718" y="1260"/>
                    </a:lnTo>
                    <a:lnTo>
                      <a:pt x="708" y="1268"/>
                    </a:lnTo>
                    <a:lnTo>
                      <a:pt x="708" y="1268"/>
                    </a:lnTo>
                    <a:lnTo>
                      <a:pt x="686" y="1282"/>
                    </a:lnTo>
                    <a:lnTo>
                      <a:pt x="652" y="1306"/>
                    </a:lnTo>
                    <a:lnTo>
                      <a:pt x="608" y="1338"/>
                    </a:lnTo>
                    <a:lnTo>
                      <a:pt x="584" y="1360"/>
                    </a:lnTo>
                    <a:lnTo>
                      <a:pt x="558" y="1382"/>
                    </a:lnTo>
                    <a:lnTo>
                      <a:pt x="532" y="1406"/>
                    </a:lnTo>
                    <a:lnTo>
                      <a:pt x="506" y="1434"/>
                    </a:lnTo>
                    <a:lnTo>
                      <a:pt x="482" y="1462"/>
                    </a:lnTo>
                    <a:lnTo>
                      <a:pt x="458" y="1494"/>
                    </a:lnTo>
                    <a:lnTo>
                      <a:pt x="436" y="1526"/>
                    </a:lnTo>
                    <a:lnTo>
                      <a:pt x="416" y="1562"/>
                    </a:lnTo>
                    <a:lnTo>
                      <a:pt x="400" y="1598"/>
                    </a:lnTo>
                    <a:lnTo>
                      <a:pt x="386" y="1638"/>
                    </a:lnTo>
                    <a:lnTo>
                      <a:pt x="386" y="1638"/>
                    </a:lnTo>
                    <a:lnTo>
                      <a:pt x="396" y="1638"/>
                    </a:lnTo>
                    <a:lnTo>
                      <a:pt x="422" y="1638"/>
                    </a:lnTo>
                    <a:lnTo>
                      <a:pt x="460" y="1634"/>
                    </a:lnTo>
                    <a:lnTo>
                      <a:pt x="484" y="1632"/>
                    </a:lnTo>
                    <a:lnTo>
                      <a:pt x="510" y="1626"/>
                    </a:lnTo>
                    <a:lnTo>
                      <a:pt x="538" y="1620"/>
                    </a:lnTo>
                    <a:lnTo>
                      <a:pt x="568" y="1612"/>
                    </a:lnTo>
                    <a:lnTo>
                      <a:pt x="598" y="1602"/>
                    </a:lnTo>
                    <a:lnTo>
                      <a:pt x="628" y="1588"/>
                    </a:lnTo>
                    <a:lnTo>
                      <a:pt x="660" y="1572"/>
                    </a:lnTo>
                    <a:lnTo>
                      <a:pt x="690" y="1552"/>
                    </a:lnTo>
                    <a:lnTo>
                      <a:pt x="720" y="1530"/>
                    </a:lnTo>
                    <a:lnTo>
                      <a:pt x="750" y="1504"/>
                    </a:lnTo>
                    <a:lnTo>
                      <a:pt x="750" y="1504"/>
                    </a:lnTo>
                    <a:lnTo>
                      <a:pt x="752" y="1516"/>
                    </a:lnTo>
                    <a:lnTo>
                      <a:pt x="758" y="1542"/>
                    </a:lnTo>
                    <a:lnTo>
                      <a:pt x="764" y="1556"/>
                    </a:lnTo>
                    <a:lnTo>
                      <a:pt x="770" y="1566"/>
                    </a:lnTo>
                    <a:lnTo>
                      <a:pt x="774" y="1570"/>
                    </a:lnTo>
                    <a:lnTo>
                      <a:pt x="778" y="1574"/>
                    </a:lnTo>
                    <a:lnTo>
                      <a:pt x="784" y="1576"/>
                    </a:lnTo>
                    <a:lnTo>
                      <a:pt x="790" y="1576"/>
                    </a:lnTo>
                    <a:lnTo>
                      <a:pt x="790" y="1576"/>
                    </a:lnTo>
                    <a:lnTo>
                      <a:pt x="798" y="1572"/>
                    </a:lnTo>
                    <a:lnTo>
                      <a:pt x="806" y="1570"/>
                    </a:lnTo>
                    <a:lnTo>
                      <a:pt x="812" y="1564"/>
                    </a:lnTo>
                    <a:lnTo>
                      <a:pt x="816" y="1560"/>
                    </a:lnTo>
                    <a:lnTo>
                      <a:pt x="820" y="1552"/>
                    </a:lnTo>
                    <a:lnTo>
                      <a:pt x="820" y="1548"/>
                    </a:lnTo>
                    <a:lnTo>
                      <a:pt x="820" y="1548"/>
                    </a:lnTo>
                    <a:lnTo>
                      <a:pt x="828" y="1522"/>
                    </a:lnTo>
                    <a:lnTo>
                      <a:pt x="846" y="1458"/>
                    </a:lnTo>
                    <a:lnTo>
                      <a:pt x="858" y="1422"/>
                    </a:lnTo>
                    <a:lnTo>
                      <a:pt x="872" y="1386"/>
                    </a:lnTo>
                    <a:lnTo>
                      <a:pt x="888" y="1354"/>
                    </a:lnTo>
                    <a:lnTo>
                      <a:pt x="896" y="1340"/>
                    </a:lnTo>
                    <a:lnTo>
                      <a:pt x="904" y="1330"/>
                    </a:lnTo>
                    <a:lnTo>
                      <a:pt x="904" y="1330"/>
                    </a:lnTo>
                    <a:lnTo>
                      <a:pt x="904" y="1368"/>
                    </a:lnTo>
                    <a:lnTo>
                      <a:pt x="904" y="1428"/>
                    </a:lnTo>
                    <a:lnTo>
                      <a:pt x="900" y="1500"/>
                    </a:lnTo>
                    <a:lnTo>
                      <a:pt x="896" y="1540"/>
                    </a:lnTo>
                    <a:lnTo>
                      <a:pt x="892" y="1582"/>
                    </a:lnTo>
                    <a:lnTo>
                      <a:pt x="886" y="1622"/>
                    </a:lnTo>
                    <a:lnTo>
                      <a:pt x="878" y="1664"/>
                    </a:lnTo>
                    <a:lnTo>
                      <a:pt x="870" y="1702"/>
                    </a:lnTo>
                    <a:lnTo>
                      <a:pt x="858" y="1738"/>
                    </a:lnTo>
                    <a:lnTo>
                      <a:pt x="844" y="1772"/>
                    </a:lnTo>
                    <a:lnTo>
                      <a:pt x="828" y="1800"/>
                    </a:lnTo>
                    <a:lnTo>
                      <a:pt x="820" y="1814"/>
                    </a:lnTo>
                    <a:lnTo>
                      <a:pt x="810" y="1824"/>
                    </a:lnTo>
                    <a:lnTo>
                      <a:pt x="800" y="1834"/>
                    </a:lnTo>
                    <a:lnTo>
                      <a:pt x="788" y="1842"/>
                    </a:lnTo>
                    <a:lnTo>
                      <a:pt x="788" y="1842"/>
                    </a:lnTo>
                    <a:lnTo>
                      <a:pt x="784" y="1846"/>
                    </a:lnTo>
                    <a:lnTo>
                      <a:pt x="780" y="1850"/>
                    </a:lnTo>
                    <a:lnTo>
                      <a:pt x="780" y="1854"/>
                    </a:lnTo>
                    <a:lnTo>
                      <a:pt x="780" y="1858"/>
                    </a:lnTo>
                    <a:lnTo>
                      <a:pt x="784" y="1862"/>
                    </a:lnTo>
                    <a:lnTo>
                      <a:pt x="788" y="1866"/>
                    </a:lnTo>
                    <a:lnTo>
                      <a:pt x="788" y="1866"/>
                    </a:lnTo>
                    <a:lnTo>
                      <a:pt x="796" y="1872"/>
                    </a:lnTo>
                    <a:lnTo>
                      <a:pt x="806" y="1876"/>
                    </a:lnTo>
                    <a:lnTo>
                      <a:pt x="816" y="1880"/>
                    </a:lnTo>
                    <a:lnTo>
                      <a:pt x="828" y="1882"/>
                    </a:lnTo>
                    <a:lnTo>
                      <a:pt x="842" y="1882"/>
                    </a:lnTo>
                    <a:lnTo>
                      <a:pt x="858" y="1878"/>
                    </a:lnTo>
                    <a:lnTo>
                      <a:pt x="874" y="1868"/>
                    </a:lnTo>
                    <a:lnTo>
                      <a:pt x="874" y="1868"/>
                    </a:lnTo>
                    <a:lnTo>
                      <a:pt x="878" y="1866"/>
                    </a:lnTo>
                    <a:lnTo>
                      <a:pt x="884" y="1864"/>
                    </a:lnTo>
                    <a:lnTo>
                      <a:pt x="892" y="1864"/>
                    </a:lnTo>
                    <a:lnTo>
                      <a:pt x="896" y="1862"/>
                    </a:lnTo>
                    <a:lnTo>
                      <a:pt x="900" y="1860"/>
                    </a:lnTo>
                    <a:lnTo>
                      <a:pt x="904" y="1856"/>
                    </a:lnTo>
                    <a:lnTo>
                      <a:pt x="908" y="1850"/>
                    </a:lnTo>
                    <a:lnTo>
                      <a:pt x="908" y="1850"/>
                    </a:lnTo>
                    <a:lnTo>
                      <a:pt x="920" y="1822"/>
                    </a:lnTo>
                    <a:lnTo>
                      <a:pt x="932" y="1784"/>
                    </a:lnTo>
                    <a:lnTo>
                      <a:pt x="942" y="1738"/>
                    </a:lnTo>
                    <a:lnTo>
                      <a:pt x="952" y="1680"/>
                    </a:lnTo>
                    <a:lnTo>
                      <a:pt x="960" y="1610"/>
                    </a:lnTo>
                    <a:lnTo>
                      <a:pt x="968" y="1530"/>
                    </a:lnTo>
                    <a:lnTo>
                      <a:pt x="974" y="1436"/>
                    </a:lnTo>
                    <a:lnTo>
                      <a:pt x="980" y="1330"/>
                    </a:lnTo>
                    <a:lnTo>
                      <a:pt x="980" y="1330"/>
                    </a:lnTo>
                    <a:lnTo>
                      <a:pt x="988" y="1342"/>
                    </a:lnTo>
                    <a:lnTo>
                      <a:pt x="996" y="1356"/>
                    </a:lnTo>
                    <a:lnTo>
                      <a:pt x="1012" y="1388"/>
                    </a:lnTo>
                    <a:lnTo>
                      <a:pt x="1026" y="1424"/>
                    </a:lnTo>
                    <a:lnTo>
                      <a:pt x="1038" y="1460"/>
                    </a:lnTo>
                    <a:lnTo>
                      <a:pt x="1056" y="1522"/>
                    </a:lnTo>
                    <a:lnTo>
                      <a:pt x="1062" y="1548"/>
                    </a:lnTo>
                    <a:lnTo>
                      <a:pt x="1062" y="1548"/>
                    </a:lnTo>
                    <a:lnTo>
                      <a:pt x="1062" y="1552"/>
                    </a:lnTo>
                    <a:lnTo>
                      <a:pt x="1066" y="1560"/>
                    </a:lnTo>
                    <a:lnTo>
                      <a:pt x="1070" y="1564"/>
                    </a:lnTo>
                    <a:lnTo>
                      <a:pt x="1076" y="1570"/>
                    </a:lnTo>
                    <a:lnTo>
                      <a:pt x="1084" y="1572"/>
                    </a:lnTo>
                    <a:lnTo>
                      <a:pt x="1094" y="1576"/>
                    </a:lnTo>
                    <a:lnTo>
                      <a:pt x="1094" y="1576"/>
                    </a:lnTo>
                    <a:lnTo>
                      <a:pt x="1100" y="1576"/>
                    </a:lnTo>
                    <a:lnTo>
                      <a:pt x="1104" y="1574"/>
                    </a:lnTo>
                    <a:lnTo>
                      <a:pt x="1108" y="1570"/>
                    </a:lnTo>
                    <a:lnTo>
                      <a:pt x="1112" y="1566"/>
                    </a:lnTo>
                    <a:lnTo>
                      <a:pt x="1120" y="1556"/>
                    </a:lnTo>
                    <a:lnTo>
                      <a:pt x="1124" y="1542"/>
                    </a:lnTo>
                    <a:lnTo>
                      <a:pt x="1132" y="1516"/>
                    </a:lnTo>
                    <a:lnTo>
                      <a:pt x="1134" y="1504"/>
                    </a:lnTo>
                    <a:lnTo>
                      <a:pt x="1134" y="1504"/>
                    </a:lnTo>
                    <a:lnTo>
                      <a:pt x="1162" y="1530"/>
                    </a:lnTo>
                    <a:lnTo>
                      <a:pt x="1192" y="1552"/>
                    </a:lnTo>
                    <a:lnTo>
                      <a:pt x="1224" y="1572"/>
                    </a:lnTo>
                    <a:lnTo>
                      <a:pt x="1254" y="1588"/>
                    </a:lnTo>
                    <a:lnTo>
                      <a:pt x="1286" y="1602"/>
                    </a:lnTo>
                    <a:lnTo>
                      <a:pt x="1316" y="1612"/>
                    </a:lnTo>
                    <a:lnTo>
                      <a:pt x="1344" y="1620"/>
                    </a:lnTo>
                    <a:lnTo>
                      <a:pt x="1372" y="1626"/>
                    </a:lnTo>
                    <a:lnTo>
                      <a:pt x="1398" y="1632"/>
                    </a:lnTo>
                    <a:lnTo>
                      <a:pt x="1422" y="1634"/>
                    </a:lnTo>
                    <a:lnTo>
                      <a:pt x="1462" y="1638"/>
                    </a:lnTo>
                    <a:lnTo>
                      <a:pt x="1488" y="1638"/>
                    </a:lnTo>
                    <a:lnTo>
                      <a:pt x="1498" y="1638"/>
                    </a:lnTo>
                    <a:lnTo>
                      <a:pt x="1498" y="1638"/>
                    </a:lnTo>
                    <a:lnTo>
                      <a:pt x="1484" y="1598"/>
                    </a:lnTo>
                    <a:lnTo>
                      <a:pt x="1466" y="1562"/>
                    </a:lnTo>
                    <a:lnTo>
                      <a:pt x="1446" y="1526"/>
                    </a:lnTo>
                    <a:lnTo>
                      <a:pt x="1424" y="1494"/>
                    </a:lnTo>
                    <a:lnTo>
                      <a:pt x="1402" y="1462"/>
                    </a:lnTo>
                    <a:lnTo>
                      <a:pt x="1376" y="1434"/>
                    </a:lnTo>
                    <a:lnTo>
                      <a:pt x="1350" y="1406"/>
                    </a:lnTo>
                    <a:lnTo>
                      <a:pt x="1326" y="1382"/>
                    </a:lnTo>
                    <a:lnTo>
                      <a:pt x="1300" y="1360"/>
                    </a:lnTo>
                    <a:lnTo>
                      <a:pt x="1276" y="1338"/>
                    </a:lnTo>
                    <a:lnTo>
                      <a:pt x="1230" y="1306"/>
                    </a:lnTo>
                    <a:lnTo>
                      <a:pt x="1196" y="1282"/>
                    </a:lnTo>
                    <a:lnTo>
                      <a:pt x="1176" y="1268"/>
                    </a:lnTo>
                    <a:lnTo>
                      <a:pt x="1176" y="1268"/>
                    </a:lnTo>
                    <a:lnTo>
                      <a:pt x="1166" y="1260"/>
                    </a:lnTo>
                    <a:lnTo>
                      <a:pt x="1162" y="1256"/>
                    </a:lnTo>
                    <a:lnTo>
                      <a:pt x="1164" y="1252"/>
                    </a:lnTo>
                    <a:lnTo>
                      <a:pt x="1168" y="1250"/>
                    </a:lnTo>
                    <a:lnTo>
                      <a:pt x="1178" y="1248"/>
                    </a:lnTo>
                    <a:lnTo>
                      <a:pt x="1184" y="1248"/>
                    </a:lnTo>
                    <a:lnTo>
                      <a:pt x="1184" y="1248"/>
                    </a:lnTo>
                    <a:lnTo>
                      <a:pt x="1192" y="1252"/>
                    </a:lnTo>
                    <a:lnTo>
                      <a:pt x="1216" y="1260"/>
                    </a:lnTo>
                    <a:lnTo>
                      <a:pt x="1232" y="1264"/>
                    </a:lnTo>
                    <a:lnTo>
                      <a:pt x="1252" y="1266"/>
                    </a:lnTo>
                    <a:lnTo>
                      <a:pt x="1274" y="1266"/>
                    </a:lnTo>
                    <a:lnTo>
                      <a:pt x="1300" y="1264"/>
                    </a:lnTo>
                    <a:lnTo>
                      <a:pt x="1328" y="1260"/>
                    </a:lnTo>
                    <a:lnTo>
                      <a:pt x="1358" y="1250"/>
                    </a:lnTo>
                    <a:lnTo>
                      <a:pt x="1390" y="1238"/>
                    </a:lnTo>
                    <a:lnTo>
                      <a:pt x="1424" y="1218"/>
                    </a:lnTo>
                    <a:lnTo>
                      <a:pt x="1460" y="1194"/>
                    </a:lnTo>
                    <a:lnTo>
                      <a:pt x="1498" y="1162"/>
                    </a:lnTo>
                    <a:lnTo>
                      <a:pt x="1536" y="1124"/>
                    </a:lnTo>
                    <a:lnTo>
                      <a:pt x="1576" y="1076"/>
                    </a:lnTo>
                    <a:lnTo>
                      <a:pt x="1576" y="1076"/>
                    </a:lnTo>
                    <a:lnTo>
                      <a:pt x="1616" y="1028"/>
                    </a:lnTo>
                    <a:lnTo>
                      <a:pt x="1652" y="986"/>
                    </a:lnTo>
                    <a:lnTo>
                      <a:pt x="1684" y="950"/>
                    </a:lnTo>
                    <a:lnTo>
                      <a:pt x="1716" y="918"/>
                    </a:lnTo>
                    <a:lnTo>
                      <a:pt x="1744" y="892"/>
                    </a:lnTo>
                    <a:lnTo>
                      <a:pt x="1768" y="870"/>
                    </a:lnTo>
                    <a:lnTo>
                      <a:pt x="1790" y="850"/>
                    </a:lnTo>
                    <a:lnTo>
                      <a:pt x="1810" y="836"/>
                    </a:lnTo>
                    <a:lnTo>
                      <a:pt x="1844" y="816"/>
                    </a:lnTo>
                    <a:lnTo>
                      <a:pt x="1866" y="806"/>
                    </a:lnTo>
                    <a:lnTo>
                      <a:pt x="1880" y="802"/>
                    </a:lnTo>
                    <a:lnTo>
                      <a:pt x="1884" y="800"/>
                    </a:lnTo>
                    <a:lnTo>
                      <a:pt x="1884" y="800"/>
                    </a:lnTo>
                    <a:lnTo>
                      <a:pt x="1764" y="794"/>
                    </a:lnTo>
                    <a:lnTo>
                      <a:pt x="1668" y="792"/>
                    </a:lnTo>
                    <a:lnTo>
                      <a:pt x="1590" y="794"/>
                    </a:lnTo>
                    <a:lnTo>
                      <a:pt x="1528" y="798"/>
                    </a:lnTo>
                    <a:lnTo>
                      <a:pt x="1480" y="804"/>
                    </a:lnTo>
                    <a:lnTo>
                      <a:pt x="1442" y="812"/>
                    </a:lnTo>
                    <a:lnTo>
                      <a:pt x="1380" y="826"/>
                    </a:lnTo>
                    <a:lnTo>
                      <a:pt x="1380" y="82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5" name="Freeform 32"/>
              <p:cNvSpPr>
                <a:spLocks noChangeAspect="1"/>
              </p:cNvSpPr>
              <p:nvPr/>
            </p:nvSpPr>
            <p:spPr bwMode="auto">
              <a:xfrm rot="6220444">
                <a:off x="7291403" y="1558152"/>
                <a:ext cx="570505" cy="1349733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6" name="Freeform 16"/>
              <p:cNvSpPr>
                <a:spLocks noChangeAspect="1"/>
              </p:cNvSpPr>
              <p:nvPr/>
            </p:nvSpPr>
            <p:spPr bwMode="auto">
              <a:xfrm rot="6533397">
                <a:off x="7959862" y="4914145"/>
                <a:ext cx="854656" cy="1307334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7" name="Freeform 20"/>
              <p:cNvSpPr>
                <a:spLocks noChangeAspect="1"/>
              </p:cNvSpPr>
              <p:nvPr/>
            </p:nvSpPr>
            <p:spPr bwMode="auto">
              <a:xfrm rot="7604267">
                <a:off x="7426592" y="5451070"/>
                <a:ext cx="795973" cy="1524580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3" name="Group 189"/>
            <p:cNvGrpSpPr/>
            <p:nvPr/>
          </p:nvGrpSpPr>
          <p:grpSpPr>
            <a:xfrm>
              <a:off x="1" y="189385"/>
              <a:ext cx="9143999" cy="6668614"/>
              <a:chOff x="1" y="189385"/>
              <a:chExt cx="9143999" cy="6668614"/>
            </a:xfrm>
          </p:grpSpPr>
          <p:sp>
            <p:nvSpPr>
              <p:cNvPr id="82" name="Freeform 12"/>
              <p:cNvSpPr>
                <a:spLocks noChangeAspect="1"/>
              </p:cNvSpPr>
              <p:nvPr/>
            </p:nvSpPr>
            <p:spPr bwMode="auto">
              <a:xfrm rot="19954067">
                <a:off x="7722899" y="3726444"/>
                <a:ext cx="934359" cy="972946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3" name="Freeform 20"/>
              <p:cNvSpPr>
                <a:spLocks noChangeAspect="1"/>
              </p:cNvSpPr>
              <p:nvPr/>
            </p:nvSpPr>
            <p:spPr bwMode="auto">
              <a:xfrm rot="12859877">
                <a:off x="6911677" y="5192992"/>
                <a:ext cx="658602" cy="1261468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20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4" name="Freeform 12"/>
              <p:cNvSpPr>
                <a:spLocks noChangeAspect="1"/>
              </p:cNvSpPr>
              <p:nvPr/>
            </p:nvSpPr>
            <p:spPr bwMode="auto">
              <a:xfrm rot="1886122">
                <a:off x="7260150" y="2458059"/>
                <a:ext cx="819391" cy="853231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5" name="Freeform 16"/>
              <p:cNvSpPr>
                <a:spLocks noChangeAspect="1"/>
              </p:cNvSpPr>
              <p:nvPr/>
            </p:nvSpPr>
            <p:spPr bwMode="auto">
              <a:xfrm rot="19458545">
                <a:off x="8145717" y="189385"/>
                <a:ext cx="644376" cy="985678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6" name="Freeform 32"/>
              <p:cNvSpPr>
                <a:spLocks noChangeAspect="1"/>
              </p:cNvSpPr>
              <p:nvPr/>
            </p:nvSpPr>
            <p:spPr bwMode="auto">
              <a:xfrm rot="16200000">
                <a:off x="7201560" y="869773"/>
                <a:ext cx="359022" cy="849390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7" name="Freeform 28"/>
              <p:cNvSpPr>
                <a:spLocks noChangeAspect="1"/>
              </p:cNvSpPr>
              <p:nvPr/>
            </p:nvSpPr>
            <p:spPr bwMode="auto">
              <a:xfrm rot="2065346">
                <a:off x="782448" y="200491"/>
                <a:ext cx="753489" cy="1188586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8" name="Freeform 39"/>
              <p:cNvSpPr>
                <a:spLocks noChangeAspect="1"/>
              </p:cNvSpPr>
              <p:nvPr/>
            </p:nvSpPr>
            <p:spPr bwMode="auto">
              <a:xfrm>
                <a:off x="8828844" y="1270466"/>
                <a:ext cx="315155" cy="776632"/>
              </a:xfrm>
              <a:custGeom>
                <a:avLst/>
                <a:gdLst>
                  <a:gd name="T0" fmla="*/ 60 w 280"/>
                  <a:gd name="T1" fmla="*/ 500 h 690"/>
                  <a:gd name="T2" fmla="*/ 70 w 280"/>
                  <a:gd name="T3" fmla="*/ 516 h 690"/>
                  <a:gd name="T4" fmla="*/ 78 w 280"/>
                  <a:gd name="T5" fmla="*/ 538 h 690"/>
                  <a:gd name="T6" fmla="*/ 82 w 280"/>
                  <a:gd name="T7" fmla="*/ 594 h 690"/>
                  <a:gd name="T8" fmla="*/ 82 w 280"/>
                  <a:gd name="T9" fmla="*/ 648 h 690"/>
                  <a:gd name="T10" fmla="*/ 78 w 280"/>
                  <a:gd name="T11" fmla="*/ 684 h 690"/>
                  <a:gd name="T12" fmla="*/ 78 w 280"/>
                  <a:gd name="T13" fmla="*/ 690 h 690"/>
                  <a:gd name="T14" fmla="*/ 110 w 280"/>
                  <a:gd name="T15" fmla="*/ 672 h 690"/>
                  <a:gd name="T16" fmla="*/ 158 w 280"/>
                  <a:gd name="T17" fmla="*/ 646 h 690"/>
                  <a:gd name="T18" fmla="*/ 210 w 280"/>
                  <a:gd name="T19" fmla="*/ 628 h 690"/>
                  <a:gd name="T20" fmla="*/ 244 w 280"/>
                  <a:gd name="T21" fmla="*/ 624 h 690"/>
                  <a:gd name="T22" fmla="*/ 252 w 280"/>
                  <a:gd name="T23" fmla="*/ 626 h 690"/>
                  <a:gd name="T24" fmla="*/ 280 w 280"/>
                  <a:gd name="T25" fmla="*/ 582 h 690"/>
                  <a:gd name="T26" fmla="*/ 280 w 280"/>
                  <a:gd name="T27" fmla="*/ 0 h 690"/>
                  <a:gd name="T28" fmla="*/ 250 w 280"/>
                  <a:gd name="T29" fmla="*/ 2 h 690"/>
                  <a:gd name="T30" fmla="*/ 216 w 280"/>
                  <a:gd name="T31" fmla="*/ 8 h 690"/>
                  <a:gd name="T32" fmla="*/ 192 w 280"/>
                  <a:gd name="T33" fmla="*/ 18 h 690"/>
                  <a:gd name="T34" fmla="*/ 174 w 280"/>
                  <a:gd name="T35" fmla="*/ 32 h 690"/>
                  <a:gd name="T36" fmla="*/ 152 w 280"/>
                  <a:gd name="T37" fmla="*/ 60 h 690"/>
                  <a:gd name="T38" fmla="*/ 146 w 280"/>
                  <a:gd name="T39" fmla="*/ 84 h 690"/>
                  <a:gd name="T40" fmla="*/ 168 w 280"/>
                  <a:gd name="T41" fmla="*/ 88 h 690"/>
                  <a:gd name="T42" fmla="*/ 202 w 280"/>
                  <a:gd name="T43" fmla="*/ 98 h 690"/>
                  <a:gd name="T44" fmla="*/ 222 w 280"/>
                  <a:gd name="T45" fmla="*/ 110 h 690"/>
                  <a:gd name="T46" fmla="*/ 230 w 280"/>
                  <a:gd name="T47" fmla="*/ 124 h 690"/>
                  <a:gd name="T48" fmla="*/ 230 w 280"/>
                  <a:gd name="T49" fmla="*/ 138 h 690"/>
                  <a:gd name="T50" fmla="*/ 220 w 280"/>
                  <a:gd name="T51" fmla="*/ 152 h 690"/>
                  <a:gd name="T52" fmla="*/ 192 w 280"/>
                  <a:gd name="T53" fmla="*/ 176 h 690"/>
                  <a:gd name="T54" fmla="*/ 142 w 280"/>
                  <a:gd name="T55" fmla="*/ 206 h 690"/>
                  <a:gd name="T56" fmla="*/ 58 w 280"/>
                  <a:gd name="T57" fmla="*/ 242 h 690"/>
                  <a:gd name="T58" fmla="*/ 0 w 280"/>
                  <a:gd name="T59" fmla="*/ 264 h 690"/>
                  <a:gd name="T60" fmla="*/ 20 w 280"/>
                  <a:gd name="T61" fmla="*/ 266 h 690"/>
                  <a:gd name="T62" fmla="*/ 52 w 280"/>
                  <a:gd name="T63" fmla="*/ 274 h 690"/>
                  <a:gd name="T64" fmla="*/ 78 w 280"/>
                  <a:gd name="T65" fmla="*/ 284 h 690"/>
                  <a:gd name="T66" fmla="*/ 96 w 280"/>
                  <a:gd name="T67" fmla="*/ 298 h 690"/>
                  <a:gd name="T68" fmla="*/ 108 w 280"/>
                  <a:gd name="T69" fmla="*/ 316 h 690"/>
                  <a:gd name="T70" fmla="*/ 116 w 280"/>
                  <a:gd name="T71" fmla="*/ 334 h 690"/>
                  <a:gd name="T72" fmla="*/ 116 w 280"/>
                  <a:gd name="T73" fmla="*/ 366 h 690"/>
                  <a:gd name="T74" fmla="*/ 108 w 280"/>
                  <a:gd name="T75" fmla="*/ 408 h 690"/>
                  <a:gd name="T76" fmla="*/ 90 w 280"/>
                  <a:gd name="T77" fmla="*/ 448 h 690"/>
                  <a:gd name="T78" fmla="*/ 66 w 280"/>
                  <a:gd name="T79" fmla="*/ 490 h 690"/>
                  <a:gd name="T80" fmla="*/ 60 w 280"/>
                  <a:gd name="T81" fmla="*/ 50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0" h="690">
                    <a:moveTo>
                      <a:pt x="60" y="500"/>
                    </a:moveTo>
                    <a:lnTo>
                      <a:pt x="60" y="500"/>
                    </a:lnTo>
                    <a:lnTo>
                      <a:pt x="66" y="506"/>
                    </a:lnTo>
                    <a:lnTo>
                      <a:pt x="70" y="516"/>
                    </a:lnTo>
                    <a:lnTo>
                      <a:pt x="74" y="526"/>
                    </a:lnTo>
                    <a:lnTo>
                      <a:pt x="78" y="538"/>
                    </a:lnTo>
                    <a:lnTo>
                      <a:pt x="82" y="566"/>
                    </a:lnTo>
                    <a:lnTo>
                      <a:pt x="82" y="594"/>
                    </a:lnTo>
                    <a:lnTo>
                      <a:pt x="82" y="622"/>
                    </a:lnTo>
                    <a:lnTo>
                      <a:pt x="82" y="648"/>
                    </a:lnTo>
                    <a:lnTo>
                      <a:pt x="78" y="684"/>
                    </a:lnTo>
                    <a:lnTo>
                      <a:pt x="78" y="684"/>
                    </a:lnTo>
                    <a:lnTo>
                      <a:pt x="76" y="690"/>
                    </a:lnTo>
                    <a:lnTo>
                      <a:pt x="78" y="690"/>
                    </a:lnTo>
                    <a:lnTo>
                      <a:pt x="78" y="690"/>
                    </a:lnTo>
                    <a:lnTo>
                      <a:pt x="110" y="672"/>
                    </a:lnTo>
                    <a:lnTo>
                      <a:pt x="132" y="658"/>
                    </a:lnTo>
                    <a:lnTo>
                      <a:pt x="158" y="646"/>
                    </a:lnTo>
                    <a:lnTo>
                      <a:pt x="184" y="636"/>
                    </a:lnTo>
                    <a:lnTo>
                      <a:pt x="210" y="628"/>
                    </a:lnTo>
                    <a:lnTo>
                      <a:pt x="234" y="624"/>
                    </a:lnTo>
                    <a:lnTo>
                      <a:pt x="244" y="624"/>
                    </a:lnTo>
                    <a:lnTo>
                      <a:pt x="252" y="626"/>
                    </a:lnTo>
                    <a:lnTo>
                      <a:pt x="252" y="626"/>
                    </a:lnTo>
                    <a:lnTo>
                      <a:pt x="260" y="612"/>
                    </a:lnTo>
                    <a:lnTo>
                      <a:pt x="280" y="582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50" y="2"/>
                    </a:lnTo>
                    <a:lnTo>
                      <a:pt x="250" y="2"/>
                    </a:lnTo>
                    <a:lnTo>
                      <a:pt x="232" y="4"/>
                    </a:lnTo>
                    <a:lnTo>
                      <a:pt x="216" y="8"/>
                    </a:lnTo>
                    <a:lnTo>
                      <a:pt x="204" y="12"/>
                    </a:lnTo>
                    <a:lnTo>
                      <a:pt x="192" y="18"/>
                    </a:lnTo>
                    <a:lnTo>
                      <a:pt x="182" y="24"/>
                    </a:lnTo>
                    <a:lnTo>
                      <a:pt x="174" y="32"/>
                    </a:lnTo>
                    <a:lnTo>
                      <a:pt x="160" y="46"/>
                    </a:lnTo>
                    <a:lnTo>
                      <a:pt x="152" y="60"/>
                    </a:lnTo>
                    <a:lnTo>
                      <a:pt x="148" y="72"/>
                    </a:lnTo>
                    <a:lnTo>
                      <a:pt x="146" y="84"/>
                    </a:lnTo>
                    <a:lnTo>
                      <a:pt x="146" y="84"/>
                    </a:lnTo>
                    <a:lnTo>
                      <a:pt x="168" y="88"/>
                    </a:lnTo>
                    <a:lnTo>
                      <a:pt x="186" y="94"/>
                    </a:lnTo>
                    <a:lnTo>
                      <a:pt x="202" y="98"/>
                    </a:lnTo>
                    <a:lnTo>
                      <a:pt x="214" y="104"/>
                    </a:lnTo>
                    <a:lnTo>
                      <a:pt x="222" y="110"/>
                    </a:lnTo>
                    <a:lnTo>
                      <a:pt x="228" y="116"/>
                    </a:lnTo>
                    <a:lnTo>
                      <a:pt x="230" y="124"/>
                    </a:lnTo>
                    <a:lnTo>
                      <a:pt x="230" y="130"/>
                    </a:lnTo>
                    <a:lnTo>
                      <a:pt x="230" y="138"/>
                    </a:lnTo>
                    <a:lnTo>
                      <a:pt x="226" y="146"/>
                    </a:lnTo>
                    <a:lnTo>
                      <a:pt x="220" y="152"/>
                    </a:lnTo>
                    <a:lnTo>
                      <a:pt x="212" y="160"/>
                    </a:lnTo>
                    <a:lnTo>
                      <a:pt x="192" y="176"/>
                    </a:lnTo>
                    <a:lnTo>
                      <a:pt x="168" y="190"/>
                    </a:lnTo>
                    <a:lnTo>
                      <a:pt x="142" y="206"/>
                    </a:lnTo>
                    <a:lnTo>
                      <a:pt x="114" y="218"/>
                    </a:lnTo>
                    <a:lnTo>
                      <a:pt x="58" y="242"/>
                    </a:lnTo>
                    <a:lnTo>
                      <a:pt x="16" y="258"/>
                    </a:lnTo>
                    <a:lnTo>
                      <a:pt x="0" y="264"/>
                    </a:lnTo>
                    <a:lnTo>
                      <a:pt x="0" y="264"/>
                    </a:lnTo>
                    <a:lnTo>
                      <a:pt x="20" y="266"/>
                    </a:lnTo>
                    <a:lnTo>
                      <a:pt x="38" y="270"/>
                    </a:lnTo>
                    <a:lnTo>
                      <a:pt x="52" y="274"/>
                    </a:lnTo>
                    <a:lnTo>
                      <a:pt x="66" y="278"/>
                    </a:lnTo>
                    <a:lnTo>
                      <a:pt x="78" y="284"/>
                    </a:lnTo>
                    <a:lnTo>
                      <a:pt x="88" y="290"/>
                    </a:lnTo>
                    <a:lnTo>
                      <a:pt x="96" y="298"/>
                    </a:lnTo>
                    <a:lnTo>
                      <a:pt x="104" y="306"/>
                    </a:lnTo>
                    <a:lnTo>
                      <a:pt x="108" y="316"/>
                    </a:lnTo>
                    <a:lnTo>
                      <a:pt x="112" y="324"/>
                    </a:lnTo>
                    <a:lnTo>
                      <a:pt x="116" y="334"/>
                    </a:lnTo>
                    <a:lnTo>
                      <a:pt x="116" y="344"/>
                    </a:lnTo>
                    <a:lnTo>
                      <a:pt x="116" y="366"/>
                    </a:lnTo>
                    <a:lnTo>
                      <a:pt x="114" y="386"/>
                    </a:lnTo>
                    <a:lnTo>
                      <a:pt x="108" y="408"/>
                    </a:lnTo>
                    <a:lnTo>
                      <a:pt x="100" y="428"/>
                    </a:lnTo>
                    <a:lnTo>
                      <a:pt x="90" y="448"/>
                    </a:lnTo>
                    <a:lnTo>
                      <a:pt x="82" y="464"/>
                    </a:lnTo>
                    <a:lnTo>
                      <a:pt x="66" y="490"/>
                    </a:lnTo>
                    <a:lnTo>
                      <a:pt x="60" y="500"/>
                    </a:lnTo>
                    <a:lnTo>
                      <a:pt x="60" y="5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9" name="Freeform 88"/>
              <p:cNvSpPr>
                <a:spLocks noChangeAspect="1"/>
              </p:cNvSpPr>
              <p:nvPr/>
            </p:nvSpPr>
            <p:spPr bwMode="auto">
              <a:xfrm>
                <a:off x="10820" y="5117153"/>
                <a:ext cx="692706" cy="903148"/>
              </a:xfrm>
              <a:custGeom>
                <a:avLst/>
                <a:gdLst>
                  <a:gd name="T0" fmla="*/ 628 w 632"/>
                  <a:gd name="T1" fmla="*/ 772 h 824"/>
                  <a:gd name="T2" fmla="*/ 572 w 632"/>
                  <a:gd name="T3" fmla="*/ 684 h 824"/>
                  <a:gd name="T4" fmla="*/ 520 w 632"/>
                  <a:gd name="T5" fmla="*/ 616 h 824"/>
                  <a:gd name="T6" fmla="*/ 500 w 632"/>
                  <a:gd name="T7" fmla="*/ 560 h 824"/>
                  <a:gd name="T8" fmla="*/ 486 w 632"/>
                  <a:gd name="T9" fmla="*/ 432 h 824"/>
                  <a:gd name="T10" fmla="*/ 496 w 632"/>
                  <a:gd name="T11" fmla="*/ 306 h 824"/>
                  <a:gd name="T12" fmla="*/ 496 w 632"/>
                  <a:gd name="T13" fmla="*/ 272 h 824"/>
                  <a:gd name="T14" fmla="*/ 486 w 632"/>
                  <a:gd name="T15" fmla="*/ 232 h 824"/>
                  <a:gd name="T16" fmla="*/ 456 w 632"/>
                  <a:gd name="T17" fmla="*/ 196 h 824"/>
                  <a:gd name="T18" fmla="*/ 434 w 632"/>
                  <a:gd name="T19" fmla="*/ 184 h 824"/>
                  <a:gd name="T20" fmla="*/ 408 w 632"/>
                  <a:gd name="T21" fmla="*/ 236 h 824"/>
                  <a:gd name="T22" fmla="*/ 384 w 632"/>
                  <a:gd name="T23" fmla="*/ 260 h 824"/>
                  <a:gd name="T24" fmla="*/ 362 w 632"/>
                  <a:gd name="T25" fmla="*/ 256 h 824"/>
                  <a:gd name="T26" fmla="*/ 344 w 632"/>
                  <a:gd name="T27" fmla="*/ 234 h 824"/>
                  <a:gd name="T28" fmla="*/ 312 w 632"/>
                  <a:gd name="T29" fmla="*/ 154 h 824"/>
                  <a:gd name="T30" fmla="*/ 284 w 632"/>
                  <a:gd name="T31" fmla="*/ 18 h 824"/>
                  <a:gd name="T32" fmla="*/ 276 w 632"/>
                  <a:gd name="T33" fmla="*/ 18 h 824"/>
                  <a:gd name="T34" fmla="*/ 254 w 632"/>
                  <a:gd name="T35" fmla="*/ 64 h 824"/>
                  <a:gd name="T36" fmla="*/ 228 w 632"/>
                  <a:gd name="T37" fmla="*/ 90 h 824"/>
                  <a:gd name="T38" fmla="*/ 198 w 632"/>
                  <a:gd name="T39" fmla="*/ 100 h 824"/>
                  <a:gd name="T40" fmla="*/ 156 w 632"/>
                  <a:gd name="T41" fmla="*/ 96 h 824"/>
                  <a:gd name="T42" fmla="*/ 96 w 632"/>
                  <a:gd name="T43" fmla="*/ 66 h 824"/>
                  <a:gd name="T44" fmla="*/ 42 w 632"/>
                  <a:gd name="T45" fmla="*/ 18 h 824"/>
                  <a:gd name="T46" fmla="*/ 26 w 632"/>
                  <a:gd name="T47" fmla="*/ 14 h 824"/>
                  <a:gd name="T48" fmla="*/ 0 w 632"/>
                  <a:gd name="T49" fmla="*/ 456 h 824"/>
                  <a:gd name="T50" fmla="*/ 80 w 632"/>
                  <a:gd name="T51" fmla="*/ 482 h 824"/>
                  <a:gd name="T52" fmla="*/ 124 w 632"/>
                  <a:gd name="T53" fmla="*/ 506 h 824"/>
                  <a:gd name="T54" fmla="*/ 146 w 632"/>
                  <a:gd name="T55" fmla="*/ 536 h 824"/>
                  <a:gd name="T56" fmla="*/ 134 w 632"/>
                  <a:gd name="T57" fmla="*/ 568 h 824"/>
                  <a:gd name="T58" fmla="*/ 76 w 632"/>
                  <a:gd name="T59" fmla="*/ 604 h 824"/>
                  <a:gd name="T60" fmla="*/ 82 w 632"/>
                  <a:gd name="T61" fmla="*/ 616 h 824"/>
                  <a:gd name="T62" fmla="*/ 122 w 632"/>
                  <a:gd name="T63" fmla="*/ 630 h 824"/>
                  <a:gd name="T64" fmla="*/ 182 w 632"/>
                  <a:gd name="T65" fmla="*/ 626 h 824"/>
                  <a:gd name="T66" fmla="*/ 300 w 632"/>
                  <a:gd name="T67" fmla="*/ 610 h 824"/>
                  <a:gd name="T68" fmla="*/ 422 w 632"/>
                  <a:gd name="T69" fmla="*/ 616 h 824"/>
                  <a:gd name="T70" fmla="*/ 476 w 632"/>
                  <a:gd name="T71" fmla="*/ 630 h 824"/>
                  <a:gd name="T72" fmla="*/ 526 w 632"/>
                  <a:gd name="T73" fmla="*/ 674 h 824"/>
                  <a:gd name="T74" fmla="*/ 576 w 632"/>
                  <a:gd name="T75" fmla="*/ 748 h 824"/>
                  <a:gd name="T76" fmla="*/ 594 w 632"/>
                  <a:gd name="T77" fmla="*/ 796 h 824"/>
                  <a:gd name="T78" fmla="*/ 592 w 632"/>
                  <a:gd name="T79" fmla="*/ 818 h 824"/>
                  <a:gd name="T80" fmla="*/ 598 w 632"/>
                  <a:gd name="T81" fmla="*/ 824 h 824"/>
                  <a:gd name="T82" fmla="*/ 612 w 632"/>
                  <a:gd name="T83" fmla="*/ 822 h 824"/>
                  <a:gd name="T84" fmla="*/ 624 w 632"/>
                  <a:gd name="T85" fmla="*/ 808 h 824"/>
                  <a:gd name="T86" fmla="*/ 630 w 632"/>
                  <a:gd name="T87" fmla="*/ 796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2" h="824">
                    <a:moveTo>
                      <a:pt x="632" y="784"/>
                    </a:moveTo>
                    <a:lnTo>
                      <a:pt x="632" y="784"/>
                    </a:lnTo>
                    <a:lnTo>
                      <a:pt x="628" y="772"/>
                    </a:lnTo>
                    <a:lnTo>
                      <a:pt x="622" y="760"/>
                    </a:lnTo>
                    <a:lnTo>
                      <a:pt x="602" y="726"/>
                    </a:lnTo>
                    <a:lnTo>
                      <a:pt x="572" y="684"/>
                    </a:lnTo>
                    <a:lnTo>
                      <a:pt x="530" y="632"/>
                    </a:lnTo>
                    <a:lnTo>
                      <a:pt x="530" y="632"/>
                    </a:lnTo>
                    <a:lnTo>
                      <a:pt x="520" y="616"/>
                    </a:lnTo>
                    <a:lnTo>
                      <a:pt x="512" y="598"/>
                    </a:lnTo>
                    <a:lnTo>
                      <a:pt x="504" y="580"/>
                    </a:lnTo>
                    <a:lnTo>
                      <a:pt x="500" y="560"/>
                    </a:lnTo>
                    <a:lnTo>
                      <a:pt x="492" y="520"/>
                    </a:lnTo>
                    <a:lnTo>
                      <a:pt x="486" y="476"/>
                    </a:lnTo>
                    <a:lnTo>
                      <a:pt x="486" y="432"/>
                    </a:lnTo>
                    <a:lnTo>
                      <a:pt x="488" y="388"/>
                    </a:lnTo>
                    <a:lnTo>
                      <a:pt x="490" y="346"/>
                    </a:lnTo>
                    <a:lnTo>
                      <a:pt x="496" y="306"/>
                    </a:lnTo>
                    <a:lnTo>
                      <a:pt x="496" y="306"/>
                    </a:lnTo>
                    <a:lnTo>
                      <a:pt x="496" y="288"/>
                    </a:lnTo>
                    <a:lnTo>
                      <a:pt x="496" y="272"/>
                    </a:lnTo>
                    <a:lnTo>
                      <a:pt x="494" y="256"/>
                    </a:lnTo>
                    <a:lnTo>
                      <a:pt x="492" y="244"/>
                    </a:lnTo>
                    <a:lnTo>
                      <a:pt x="486" y="232"/>
                    </a:lnTo>
                    <a:lnTo>
                      <a:pt x="482" y="222"/>
                    </a:lnTo>
                    <a:lnTo>
                      <a:pt x="470" y="206"/>
                    </a:lnTo>
                    <a:lnTo>
                      <a:pt x="456" y="196"/>
                    </a:lnTo>
                    <a:lnTo>
                      <a:pt x="446" y="188"/>
                    </a:lnTo>
                    <a:lnTo>
                      <a:pt x="434" y="184"/>
                    </a:lnTo>
                    <a:lnTo>
                      <a:pt x="434" y="184"/>
                    </a:lnTo>
                    <a:lnTo>
                      <a:pt x="424" y="206"/>
                    </a:lnTo>
                    <a:lnTo>
                      <a:pt x="416" y="222"/>
                    </a:lnTo>
                    <a:lnTo>
                      <a:pt x="408" y="236"/>
                    </a:lnTo>
                    <a:lnTo>
                      <a:pt x="400" y="248"/>
                    </a:lnTo>
                    <a:lnTo>
                      <a:pt x="392" y="254"/>
                    </a:lnTo>
                    <a:lnTo>
                      <a:pt x="384" y="260"/>
                    </a:lnTo>
                    <a:lnTo>
                      <a:pt x="376" y="260"/>
                    </a:lnTo>
                    <a:lnTo>
                      <a:pt x="370" y="260"/>
                    </a:lnTo>
                    <a:lnTo>
                      <a:pt x="362" y="256"/>
                    </a:lnTo>
                    <a:lnTo>
                      <a:pt x="356" y="250"/>
                    </a:lnTo>
                    <a:lnTo>
                      <a:pt x="350" y="244"/>
                    </a:lnTo>
                    <a:lnTo>
                      <a:pt x="344" y="234"/>
                    </a:lnTo>
                    <a:lnTo>
                      <a:pt x="332" y="212"/>
                    </a:lnTo>
                    <a:lnTo>
                      <a:pt x="322" y="184"/>
                    </a:lnTo>
                    <a:lnTo>
                      <a:pt x="312" y="154"/>
                    </a:lnTo>
                    <a:lnTo>
                      <a:pt x="304" y="122"/>
                    </a:lnTo>
                    <a:lnTo>
                      <a:pt x="292" y="62"/>
                    </a:lnTo>
                    <a:lnTo>
                      <a:pt x="284" y="18"/>
                    </a:lnTo>
                    <a:lnTo>
                      <a:pt x="282" y="0"/>
                    </a:lnTo>
                    <a:lnTo>
                      <a:pt x="282" y="0"/>
                    </a:lnTo>
                    <a:lnTo>
                      <a:pt x="276" y="18"/>
                    </a:lnTo>
                    <a:lnTo>
                      <a:pt x="270" y="36"/>
                    </a:lnTo>
                    <a:lnTo>
                      <a:pt x="262" y="50"/>
                    </a:lnTo>
                    <a:lnTo>
                      <a:pt x="254" y="64"/>
                    </a:lnTo>
                    <a:lnTo>
                      <a:pt x="246" y="74"/>
                    </a:lnTo>
                    <a:lnTo>
                      <a:pt x="238" y="82"/>
                    </a:lnTo>
                    <a:lnTo>
                      <a:pt x="228" y="90"/>
                    </a:lnTo>
                    <a:lnTo>
                      <a:pt x="218" y="94"/>
                    </a:lnTo>
                    <a:lnTo>
                      <a:pt x="208" y="98"/>
                    </a:lnTo>
                    <a:lnTo>
                      <a:pt x="198" y="100"/>
                    </a:lnTo>
                    <a:lnTo>
                      <a:pt x="188" y="100"/>
                    </a:lnTo>
                    <a:lnTo>
                      <a:pt x="178" y="100"/>
                    </a:lnTo>
                    <a:lnTo>
                      <a:pt x="156" y="96"/>
                    </a:lnTo>
                    <a:lnTo>
                      <a:pt x="136" y="88"/>
                    </a:lnTo>
                    <a:lnTo>
                      <a:pt x="116" y="78"/>
                    </a:lnTo>
                    <a:lnTo>
                      <a:pt x="96" y="66"/>
                    </a:lnTo>
                    <a:lnTo>
                      <a:pt x="80" y="52"/>
                    </a:lnTo>
                    <a:lnTo>
                      <a:pt x="64" y="40"/>
                    </a:lnTo>
                    <a:lnTo>
                      <a:pt x="42" y="18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26" y="14"/>
                    </a:lnTo>
                    <a:lnTo>
                      <a:pt x="18" y="16"/>
                    </a:lnTo>
                    <a:lnTo>
                      <a:pt x="0" y="20"/>
                    </a:lnTo>
                    <a:lnTo>
                      <a:pt x="0" y="456"/>
                    </a:lnTo>
                    <a:lnTo>
                      <a:pt x="0" y="456"/>
                    </a:lnTo>
                    <a:lnTo>
                      <a:pt x="42" y="468"/>
                    </a:lnTo>
                    <a:lnTo>
                      <a:pt x="80" y="482"/>
                    </a:lnTo>
                    <a:lnTo>
                      <a:pt x="96" y="490"/>
                    </a:lnTo>
                    <a:lnTo>
                      <a:pt x="112" y="498"/>
                    </a:lnTo>
                    <a:lnTo>
                      <a:pt x="124" y="506"/>
                    </a:lnTo>
                    <a:lnTo>
                      <a:pt x="136" y="516"/>
                    </a:lnTo>
                    <a:lnTo>
                      <a:pt x="142" y="526"/>
                    </a:lnTo>
                    <a:lnTo>
                      <a:pt x="146" y="536"/>
                    </a:lnTo>
                    <a:lnTo>
                      <a:pt x="146" y="546"/>
                    </a:lnTo>
                    <a:lnTo>
                      <a:pt x="142" y="556"/>
                    </a:lnTo>
                    <a:lnTo>
                      <a:pt x="134" y="568"/>
                    </a:lnTo>
                    <a:lnTo>
                      <a:pt x="120" y="580"/>
                    </a:lnTo>
                    <a:lnTo>
                      <a:pt x="100" y="592"/>
                    </a:lnTo>
                    <a:lnTo>
                      <a:pt x="76" y="604"/>
                    </a:lnTo>
                    <a:lnTo>
                      <a:pt x="76" y="604"/>
                    </a:lnTo>
                    <a:lnTo>
                      <a:pt x="78" y="610"/>
                    </a:lnTo>
                    <a:lnTo>
                      <a:pt x="82" y="616"/>
                    </a:lnTo>
                    <a:lnTo>
                      <a:pt x="90" y="622"/>
                    </a:lnTo>
                    <a:lnTo>
                      <a:pt x="104" y="626"/>
                    </a:lnTo>
                    <a:lnTo>
                      <a:pt x="122" y="630"/>
                    </a:lnTo>
                    <a:lnTo>
                      <a:pt x="148" y="630"/>
                    </a:lnTo>
                    <a:lnTo>
                      <a:pt x="182" y="626"/>
                    </a:lnTo>
                    <a:lnTo>
                      <a:pt x="182" y="626"/>
                    </a:lnTo>
                    <a:lnTo>
                      <a:pt x="220" y="620"/>
                    </a:lnTo>
                    <a:lnTo>
                      <a:pt x="260" y="614"/>
                    </a:lnTo>
                    <a:lnTo>
                      <a:pt x="300" y="610"/>
                    </a:lnTo>
                    <a:lnTo>
                      <a:pt x="342" y="610"/>
                    </a:lnTo>
                    <a:lnTo>
                      <a:pt x="382" y="610"/>
                    </a:lnTo>
                    <a:lnTo>
                      <a:pt x="422" y="616"/>
                    </a:lnTo>
                    <a:lnTo>
                      <a:pt x="440" y="620"/>
                    </a:lnTo>
                    <a:lnTo>
                      <a:pt x="458" y="624"/>
                    </a:lnTo>
                    <a:lnTo>
                      <a:pt x="476" y="630"/>
                    </a:lnTo>
                    <a:lnTo>
                      <a:pt x="492" y="636"/>
                    </a:lnTo>
                    <a:lnTo>
                      <a:pt x="492" y="636"/>
                    </a:lnTo>
                    <a:lnTo>
                      <a:pt x="526" y="674"/>
                    </a:lnTo>
                    <a:lnTo>
                      <a:pt x="544" y="698"/>
                    </a:lnTo>
                    <a:lnTo>
                      <a:pt x="562" y="722"/>
                    </a:lnTo>
                    <a:lnTo>
                      <a:pt x="576" y="748"/>
                    </a:lnTo>
                    <a:lnTo>
                      <a:pt x="588" y="772"/>
                    </a:lnTo>
                    <a:lnTo>
                      <a:pt x="590" y="784"/>
                    </a:lnTo>
                    <a:lnTo>
                      <a:pt x="594" y="796"/>
                    </a:lnTo>
                    <a:lnTo>
                      <a:pt x="594" y="806"/>
                    </a:lnTo>
                    <a:lnTo>
                      <a:pt x="592" y="818"/>
                    </a:lnTo>
                    <a:lnTo>
                      <a:pt x="592" y="818"/>
                    </a:lnTo>
                    <a:lnTo>
                      <a:pt x="592" y="822"/>
                    </a:lnTo>
                    <a:lnTo>
                      <a:pt x="594" y="824"/>
                    </a:lnTo>
                    <a:lnTo>
                      <a:pt x="598" y="824"/>
                    </a:lnTo>
                    <a:lnTo>
                      <a:pt x="598" y="824"/>
                    </a:lnTo>
                    <a:lnTo>
                      <a:pt x="602" y="824"/>
                    </a:lnTo>
                    <a:lnTo>
                      <a:pt x="612" y="822"/>
                    </a:lnTo>
                    <a:lnTo>
                      <a:pt x="616" y="818"/>
                    </a:lnTo>
                    <a:lnTo>
                      <a:pt x="620" y="814"/>
                    </a:lnTo>
                    <a:lnTo>
                      <a:pt x="624" y="808"/>
                    </a:lnTo>
                    <a:lnTo>
                      <a:pt x="626" y="800"/>
                    </a:lnTo>
                    <a:lnTo>
                      <a:pt x="626" y="800"/>
                    </a:lnTo>
                    <a:lnTo>
                      <a:pt x="630" y="796"/>
                    </a:lnTo>
                    <a:lnTo>
                      <a:pt x="632" y="792"/>
                    </a:lnTo>
                    <a:lnTo>
                      <a:pt x="632" y="78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0" name="Freeform 47"/>
              <p:cNvSpPr>
                <a:spLocks noChangeAspect="1"/>
              </p:cNvSpPr>
              <p:nvPr/>
            </p:nvSpPr>
            <p:spPr bwMode="auto">
              <a:xfrm>
                <a:off x="1" y="2438400"/>
                <a:ext cx="453574" cy="852529"/>
              </a:xfrm>
              <a:custGeom>
                <a:avLst/>
                <a:gdLst>
                  <a:gd name="T0" fmla="*/ 194 w 382"/>
                  <a:gd name="T1" fmla="*/ 442 h 718"/>
                  <a:gd name="T2" fmla="*/ 238 w 382"/>
                  <a:gd name="T3" fmla="*/ 410 h 718"/>
                  <a:gd name="T4" fmla="*/ 264 w 382"/>
                  <a:gd name="T5" fmla="*/ 368 h 718"/>
                  <a:gd name="T6" fmla="*/ 270 w 382"/>
                  <a:gd name="T7" fmla="*/ 334 h 718"/>
                  <a:gd name="T8" fmla="*/ 292 w 382"/>
                  <a:gd name="T9" fmla="*/ 278 h 718"/>
                  <a:gd name="T10" fmla="*/ 310 w 382"/>
                  <a:gd name="T11" fmla="*/ 250 h 718"/>
                  <a:gd name="T12" fmla="*/ 248 w 382"/>
                  <a:gd name="T13" fmla="*/ 258 h 718"/>
                  <a:gd name="T14" fmla="*/ 212 w 382"/>
                  <a:gd name="T15" fmla="*/ 242 h 718"/>
                  <a:gd name="T16" fmla="*/ 194 w 382"/>
                  <a:gd name="T17" fmla="*/ 212 h 718"/>
                  <a:gd name="T18" fmla="*/ 194 w 382"/>
                  <a:gd name="T19" fmla="*/ 160 h 718"/>
                  <a:gd name="T20" fmla="*/ 200 w 382"/>
                  <a:gd name="T21" fmla="*/ 140 h 718"/>
                  <a:gd name="T22" fmla="*/ 200 w 382"/>
                  <a:gd name="T23" fmla="*/ 110 h 718"/>
                  <a:gd name="T24" fmla="*/ 184 w 382"/>
                  <a:gd name="T25" fmla="*/ 72 h 718"/>
                  <a:gd name="T26" fmla="*/ 158 w 382"/>
                  <a:gd name="T27" fmla="*/ 50 h 718"/>
                  <a:gd name="T28" fmla="*/ 80 w 382"/>
                  <a:gd name="T29" fmla="*/ 0 h 718"/>
                  <a:gd name="T30" fmla="*/ 84 w 382"/>
                  <a:gd name="T31" fmla="*/ 6 h 718"/>
                  <a:gd name="T32" fmla="*/ 96 w 382"/>
                  <a:gd name="T33" fmla="*/ 38 h 718"/>
                  <a:gd name="T34" fmla="*/ 94 w 382"/>
                  <a:gd name="T35" fmla="*/ 70 h 718"/>
                  <a:gd name="T36" fmla="*/ 80 w 382"/>
                  <a:gd name="T37" fmla="*/ 66 h 718"/>
                  <a:gd name="T38" fmla="*/ 48 w 382"/>
                  <a:gd name="T39" fmla="*/ 82 h 718"/>
                  <a:gd name="T40" fmla="*/ 34 w 382"/>
                  <a:gd name="T41" fmla="*/ 106 h 718"/>
                  <a:gd name="T42" fmla="*/ 26 w 382"/>
                  <a:gd name="T43" fmla="*/ 138 h 718"/>
                  <a:gd name="T44" fmla="*/ 24 w 382"/>
                  <a:gd name="T45" fmla="*/ 194 h 718"/>
                  <a:gd name="T46" fmla="*/ 22 w 382"/>
                  <a:gd name="T47" fmla="*/ 204 h 718"/>
                  <a:gd name="T48" fmla="*/ 20 w 382"/>
                  <a:gd name="T49" fmla="*/ 202 h 718"/>
                  <a:gd name="T50" fmla="*/ 0 w 382"/>
                  <a:gd name="T51" fmla="*/ 662 h 718"/>
                  <a:gd name="T52" fmla="*/ 30 w 382"/>
                  <a:gd name="T53" fmla="*/ 636 h 718"/>
                  <a:gd name="T54" fmla="*/ 80 w 382"/>
                  <a:gd name="T55" fmla="*/ 606 h 718"/>
                  <a:gd name="T56" fmla="*/ 108 w 382"/>
                  <a:gd name="T57" fmla="*/ 586 h 718"/>
                  <a:gd name="T58" fmla="*/ 132 w 382"/>
                  <a:gd name="T59" fmla="*/ 542 h 718"/>
                  <a:gd name="T60" fmla="*/ 144 w 382"/>
                  <a:gd name="T61" fmla="*/ 484 h 718"/>
                  <a:gd name="T62" fmla="*/ 220 w 382"/>
                  <a:gd name="T63" fmla="*/ 544 h 718"/>
                  <a:gd name="T64" fmla="*/ 300 w 382"/>
                  <a:gd name="T65" fmla="*/ 626 h 718"/>
                  <a:gd name="T66" fmla="*/ 330 w 382"/>
                  <a:gd name="T67" fmla="*/ 678 h 718"/>
                  <a:gd name="T68" fmla="*/ 336 w 382"/>
                  <a:gd name="T69" fmla="*/ 710 h 718"/>
                  <a:gd name="T70" fmla="*/ 340 w 382"/>
                  <a:gd name="T71" fmla="*/ 718 h 718"/>
                  <a:gd name="T72" fmla="*/ 352 w 382"/>
                  <a:gd name="T73" fmla="*/ 716 h 718"/>
                  <a:gd name="T74" fmla="*/ 372 w 382"/>
                  <a:gd name="T75" fmla="*/ 698 h 718"/>
                  <a:gd name="T76" fmla="*/ 376 w 382"/>
                  <a:gd name="T77" fmla="*/ 680 h 718"/>
                  <a:gd name="T78" fmla="*/ 382 w 382"/>
                  <a:gd name="T79" fmla="*/ 666 h 718"/>
                  <a:gd name="T80" fmla="*/ 372 w 382"/>
                  <a:gd name="T81" fmla="*/ 644 h 718"/>
                  <a:gd name="T82" fmla="*/ 318 w 382"/>
                  <a:gd name="T83" fmla="*/ 582 h 718"/>
                  <a:gd name="T84" fmla="*/ 170 w 382"/>
                  <a:gd name="T85" fmla="*/ 452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2" h="718">
                    <a:moveTo>
                      <a:pt x="170" y="452"/>
                    </a:moveTo>
                    <a:lnTo>
                      <a:pt x="170" y="452"/>
                    </a:lnTo>
                    <a:lnTo>
                      <a:pt x="194" y="442"/>
                    </a:lnTo>
                    <a:lnTo>
                      <a:pt x="208" y="434"/>
                    </a:lnTo>
                    <a:lnTo>
                      <a:pt x="224" y="424"/>
                    </a:lnTo>
                    <a:lnTo>
                      <a:pt x="238" y="410"/>
                    </a:lnTo>
                    <a:lnTo>
                      <a:pt x="250" y="396"/>
                    </a:lnTo>
                    <a:lnTo>
                      <a:pt x="260" y="378"/>
                    </a:lnTo>
                    <a:lnTo>
                      <a:pt x="264" y="368"/>
                    </a:lnTo>
                    <a:lnTo>
                      <a:pt x="266" y="358"/>
                    </a:lnTo>
                    <a:lnTo>
                      <a:pt x="266" y="358"/>
                    </a:lnTo>
                    <a:lnTo>
                      <a:pt x="270" y="334"/>
                    </a:lnTo>
                    <a:lnTo>
                      <a:pt x="276" y="312"/>
                    </a:lnTo>
                    <a:lnTo>
                      <a:pt x="284" y="294"/>
                    </a:lnTo>
                    <a:lnTo>
                      <a:pt x="292" y="278"/>
                    </a:lnTo>
                    <a:lnTo>
                      <a:pt x="304" y="256"/>
                    </a:lnTo>
                    <a:lnTo>
                      <a:pt x="310" y="250"/>
                    </a:lnTo>
                    <a:lnTo>
                      <a:pt x="310" y="250"/>
                    </a:lnTo>
                    <a:lnTo>
                      <a:pt x="286" y="256"/>
                    </a:lnTo>
                    <a:lnTo>
                      <a:pt x="266" y="258"/>
                    </a:lnTo>
                    <a:lnTo>
                      <a:pt x="248" y="258"/>
                    </a:lnTo>
                    <a:lnTo>
                      <a:pt x="234" y="254"/>
                    </a:lnTo>
                    <a:lnTo>
                      <a:pt x="220" y="250"/>
                    </a:lnTo>
                    <a:lnTo>
                      <a:pt x="212" y="242"/>
                    </a:lnTo>
                    <a:lnTo>
                      <a:pt x="204" y="234"/>
                    </a:lnTo>
                    <a:lnTo>
                      <a:pt x="198" y="224"/>
                    </a:lnTo>
                    <a:lnTo>
                      <a:pt x="194" y="212"/>
                    </a:lnTo>
                    <a:lnTo>
                      <a:pt x="192" y="202"/>
                    </a:lnTo>
                    <a:lnTo>
                      <a:pt x="190" y="180"/>
                    </a:lnTo>
                    <a:lnTo>
                      <a:pt x="194" y="160"/>
                    </a:lnTo>
                    <a:lnTo>
                      <a:pt x="198" y="148"/>
                    </a:lnTo>
                    <a:lnTo>
                      <a:pt x="198" y="148"/>
                    </a:lnTo>
                    <a:lnTo>
                      <a:pt x="200" y="140"/>
                    </a:lnTo>
                    <a:lnTo>
                      <a:pt x="202" y="130"/>
                    </a:lnTo>
                    <a:lnTo>
                      <a:pt x="202" y="120"/>
                    </a:lnTo>
                    <a:lnTo>
                      <a:pt x="200" y="110"/>
                    </a:lnTo>
                    <a:lnTo>
                      <a:pt x="194" y="90"/>
                    </a:lnTo>
                    <a:lnTo>
                      <a:pt x="188" y="80"/>
                    </a:lnTo>
                    <a:lnTo>
                      <a:pt x="184" y="72"/>
                    </a:lnTo>
                    <a:lnTo>
                      <a:pt x="184" y="72"/>
                    </a:lnTo>
                    <a:lnTo>
                      <a:pt x="174" y="64"/>
                    </a:lnTo>
                    <a:lnTo>
                      <a:pt x="158" y="50"/>
                    </a:lnTo>
                    <a:lnTo>
                      <a:pt x="120" y="22"/>
                    </a:lnTo>
                    <a:lnTo>
                      <a:pt x="88" y="4"/>
                    </a:lnTo>
                    <a:lnTo>
                      <a:pt x="80" y="0"/>
                    </a:lnTo>
                    <a:lnTo>
                      <a:pt x="80" y="2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90" y="16"/>
                    </a:lnTo>
                    <a:lnTo>
                      <a:pt x="94" y="28"/>
                    </a:lnTo>
                    <a:lnTo>
                      <a:pt x="96" y="38"/>
                    </a:lnTo>
                    <a:lnTo>
                      <a:pt x="98" y="48"/>
                    </a:lnTo>
                    <a:lnTo>
                      <a:pt x="96" y="64"/>
                    </a:lnTo>
                    <a:lnTo>
                      <a:pt x="94" y="70"/>
                    </a:lnTo>
                    <a:lnTo>
                      <a:pt x="94" y="70"/>
                    </a:lnTo>
                    <a:lnTo>
                      <a:pt x="88" y="68"/>
                    </a:lnTo>
                    <a:lnTo>
                      <a:pt x="80" y="66"/>
                    </a:lnTo>
                    <a:lnTo>
                      <a:pt x="70" y="68"/>
                    </a:lnTo>
                    <a:lnTo>
                      <a:pt x="58" y="72"/>
                    </a:lnTo>
                    <a:lnTo>
                      <a:pt x="48" y="82"/>
                    </a:lnTo>
                    <a:lnTo>
                      <a:pt x="44" y="88"/>
                    </a:lnTo>
                    <a:lnTo>
                      <a:pt x="38" y="96"/>
                    </a:lnTo>
                    <a:lnTo>
                      <a:pt x="34" y="106"/>
                    </a:lnTo>
                    <a:lnTo>
                      <a:pt x="30" y="118"/>
                    </a:lnTo>
                    <a:lnTo>
                      <a:pt x="30" y="118"/>
                    </a:lnTo>
                    <a:lnTo>
                      <a:pt x="26" y="138"/>
                    </a:lnTo>
                    <a:lnTo>
                      <a:pt x="24" y="154"/>
                    </a:lnTo>
                    <a:lnTo>
                      <a:pt x="24" y="180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02"/>
                    </a:lnTo>
                    <a:lnTo>
                      <a:pt x="22" y="204"/>
                    </a:lnTo>
                    <a:lnTo>
                      <a:pt x="20" y="204"/>
                    </a:lnTo>
                    <a:lnTo>
                      <a:pt x="20" y="202"/>
                    </a:lnTo>
                    <a:lnTo>
                      <a:pt x="20" y="202"/>
                    </a:lnTo>
                    <a:lnTo>
                      <a:pt x="16" y="194"/>
                    </a:lnTo>
                    <a:lnTo>
                      <a:pt x="0" y="146"/>
                    </a:lnTo>
                    <a:lnTo>
                      <a:pt x="0" y="662"/>
                    </a:lnTo>
                    <a:lnTo>
                      <a:pt x="0" y="662"/>
                    </a:lnTo>
                    <a:lnTo>
                      <a:pt x="12" y="650"/>
                    </a:lnTo>
                    <a:lnTo>
                      <a:pt x="30" y="636"/>
                    </a:lnTo>
                    <a:lnTo>
                      <a:pt x="52" y="620"/>
                    </a:lnTo>
                    <a:lnTo>
                      <a:pt x="80" y="606"/>
                    </a:lnTo>
                    <a:lnTo>
                      <a:pt x="80" y="606"/>
                    </a:lnTo>
                    <a:lnTo>
                      <a:pt x="90" y="600"/>
                    </a:lnTo>
                    <a:lnTo>
                      <a:pt x="100" y="594"/>
                    </a:lnTo>
                    <a:lnTo>
                      <a:pt x="108" y="586"/>
                    </a:lnTo>
                    <a:lnTo>
                      <a:pt x="114" y="578"/>
                    </a:lnTo>
                    <a:lnTo>
                      <a:pt x="126" y="560"/>
                    </a:lnTo>
                    <a:lnTo>
                      <a:pt x="132" y="542"/>
                    </a:lnTo>
                    <a:lnTo>
                      <a:pt x="138" y="524"/>
                    </a:lnTo>
                    <a:lnTo>
                      <a:pt x="142" y="508"/>
                    </a:lnTo>
                    <a:lnTo>
                      <a:pt x="144" y="484"/>
                    </a:lnTo>
                    <a:lnTo>
                      <a:pt x="144" y="484"/>
                    </a:lnTo>
                    <a:lnTo>
                      <a:pt x="188" y="518"/>
                    </a:lnTo>
                    <a:lnTo>
                      <a:pt x="220" y="544"/>
                    </a:lnTo>
                    <a:lnTo>
                      <a:pt x="254" y="576"/>
                    </a:lnTo>
                    <a:lnTo>
                      <a:pt x="286" y="610"/>
                    </a:lnTo>
                    <a:lnTo>
                      <a:pt x="300" y="626"/>
                    </a:lnTo>
                    <a:lnTo>
                      <a:pt x="312" y="644"/>
                    </a:lnTo>
                    <a:lnTo>
                      <a:pt x="322" y="662"/>
                    </a:lnTo>
                    <a:lnTo>
                      <a:pt x="330" y="678"/>
                    </a:lnTo>
                    <a:lnTo>
                      <a:pt x="336" y="694"/>
                    </a:lnTo>
                    <a:lnTo>
                      <a:pt x="336" y="710"/>
                    </a:lnTo>
                    <a:lnTo>
                      <a:pt x="336" y="710"/>
                    </a:lnTo>
                    <a:lnTo>
                      <a:pt x="336" y="712"/>
                    </a:lnTo>
                    <a:lnTo>
                      <a:pt x="336" y="716"/>
                    </a:lnTo>
                    <a:lnTo>
                      <a:pt x="340" y="718"/>
                    </a:lnTo>
                    <a:lnTo>
                      <a:pt x="346" y="718"/>
                    </a:lnTo>
                    <a:lnTo>
                      <a:pt x="346" y="718"/>
                    </a:lnTo>
                    <a:lnTo>
                      <a:pt x="352" y="716"/>
                    </a:lnTo>
                    <a:lnTo>
                      <a:pt x="362" y="710"/>
                    </a:lnTo>
                    <a:lnTo>
                      <a:pt x="368" y="706"/>
                    </a:lnTo>
                    <a:lnTo>
                      <a:pt x="372" y="698"/>
                    </a:lnTo>
                    <a:lnTo>
                      <a:pt x="376" y="690"/>
                    </a:lnTo>
                    <a:lnTo>
                      <a:pt x="376" y="680"/>
                    </a:lnTo>
                    <a:lnTo>
                      <a:pt x="376" y="680"/>
                    </a:lnTo>
                    <a:lnTo>
                      <a:pt x="378" y="674"/>
                    </a:lnTo>
                    <a:lnTo>
                      <a:pt x="380" y="670"/>
                    </a:lnTo>
                    <a:lnTo>
                      <a:pt x="382" y="666"/>
                    </a:lnTo>
                    <a:lnTo>
                      <a:pt x="380" y="658"/>
                    </a:lnTo>
                    <a:lnTo>
                      <a:pt x="380" y="658"/>
                    </a:lnTo>
                    <a:lnTo>
                      <a:pt x="372" y="644"/>
                    </a:lnTo>
                    <a:lnTo>
                      <a:pt x="358" y="626"/>
                    </a:lnTo>
                    <a:lnTo>
                      <a:pt x="340" y="606"/>
                    </a:lnTo>
                    <a:lnTo>
                      <a:pt x="318" y="582"/>
                    </a:lnTo>
                    <a:lnTo>
                      <a:pt x="290" y="554"/>
                    </a:lnTo>
                    <a:lnTo>
                      <a:pt x="256" y="524"/>
                    </a:lnTo>
                    <a:lnTo>
                      <a:pt x="170" y="452"/>
                    </a:lnTo>
                    <a:lnTo>
                      <a:pt x="170" y="45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1" name="Freeform 23"/>
              <p:cNvSpPr>
                <a:spLocks noChangeAspect="1"/>
              </p:cNvSpPr>
              <p:nvPr/>
            </p:nvSpPr>
            <p:spPr bwMode="auto">
              <a:xfrm>
                <a:off x="8551334" y="6180666"/>
                <a:ext cx="592666" cy="677333"/>
              </a:xfrm>
              <a:custGeom>
                <a:avLst/>
                <a:gdLst>
                  <a:gd name="T0" fmla="*/ 536 w 560"/>
                  <a:gd name="T1" fmla="*/ 100 h 640"/>
                  <a:gd name="T2" fmla="*/ 496 w 560"/>
                  <a:gd name="T3" fmla="*/ 106 h 640"/>
                  <a:gd name="T4" fmla="*/ 456 w 560"/>
                  <a:gd name="T5" fmla="*/ 118 h 640"/>
                  <a:gd name="T6" fmla="*/ 438 w 560"/>
                  <a:gd name="T7" fmla="*/ 110 h 640"/>
                  <a:gd name="T8" fmla="*/ 436 w 560"/>
                  <a:gd name="T9" fmla="*/ 82 h 640"/>
                  <a:gd name="T10" fmla="*/ 428 w 560"/>
                  <a:gd name="T11" fmla="*/ 76 h 640"/>
                  <a:gd name="T12" fmla="*/ 360 w 560"/>
                  <a:gd name="T13" fmla="*/ 146 h 640"/>
                  <a:gd name="T14" fmla="*/ 328 w 560"/>
                  <a:gd name="T15" fmla="*/ 192 h 640"/>
                  <a:gd name="T16" fmla="*/ 290 w 560"/>
                  <a:gd name="T17" fmla="*/ 108 h 640"/>
                  <a:gd name="T18" fmla="*/ 274 w 560"/>
                  <a:gd name="T19" fmla="*/ 38 h 640"/>
                  <a:gd name="T20" fmla="*/ 280 w 560"/>
                  <a:gd name="T21" fmla="*/ 6 h 640"/>
                  <a:gd name="T22" fmla="*/ 280 w 560"/>
                  <a:gd name="T23" fmla="*/ 2 h 640"/>
                  <a:gd name="T24" fmla="*/ 262 w 560"/>
                  <a:gd name="T25" fmla="*/ 0 h 640"/>
                  <a:gd name="T26" fmla="*/ 248 w 560"/>
                  <a:gd name="T27" fmla="*/ 14 h 640"/>
                  <a:gd name="T28" fmla="*/ 244 w 560"/>
                  <a:gd name="T29" fmla="*/ 18 h 640"/>
                  <a:gd name="T30" fmla="*/ 240 w 560"/>
                  <a:gd name="T31" fmla="*/ 26 h 640"/>
                  <a:gd name="T32" fmla="*/ 254 w 560"/>
                  <a:gd name="T33" fmla="*/ 88 h 640"/>
                  <a:gd name="T34" fmla="*/ 304 w 560"/>
                  <a:gd name="T35" fmla="*/ 204 h 640"/>
                  <a:gd name="T36" fmla="*/ 222 w 560"/>
                  <a:gd name="T37" fmla="*/ 206 h 640"/>
                  <a:gd name="T38" fmla="*/ 136 w 560"/>
                  <a:gd name="T39" fmla="*/ 224 h 640"/>
                  <a:gd name="T40" fmla="*/ 164 w 560"/>
                  <a:gd name="T41" fmla="*/ 234 h 640"/>
                  <a:gd name="T42" fmla="*/ 178 w 560"/>
                  <a:gd name="T43" fmla="*/ 254 h 640"/>
                  <a:gd name="T44" fmla="*/ 166 w 560"/>
                  <a:gd name="T45" fmla="*/ 272 h 640"/>
                  <a:gd name="T46" fmla="*/ 122 w 560"/>
                  <a:gd name="T47" fmla="*/ 300 h 640"/>
                  <a:gd name="T48" fmla="*/ 90 w 560"/>
                  <a:gd name="T49" fmla="*/ 348 h 640"/>
                  <a:gd name="T50" fmla="*/ 22 w 560"/>
                  <a:gd name="T51" fmla="*/ 414 h 640"/>
                  <a:gd name="T52" fmla="*/ 0 w 560"/>
                  <a:gd name="T53" fmla="*/ 430 h 640"/>
                  <a:gd name="T54" fmla="*/ 102 w 560"/>
                  <a:gd name="T55" fmla="*/ 404 h 640"/>
                  <a:gd name="T56" fmla="*/ 136 w 560"/>
                  <a:gd name="T57" fmla="*/ 406 h 640"/>
                  <a:gd name="T58" fmla="*/ 152 w 560"/>
                  <a:gd name="T59" fmla="*/ 418 h 640"/>
                  <a:gd name="T60" fmla="*/ 156 w 560"/>
                  <a:gd name="T61" fmla="*/ 438 h 640"/>
                  <a:gd name="T62" fmla="*/ 138 w 560"/>
                  <a:gd name="T63" fmla="*/ 486 h 640"/>
                  <a:gd name="T64" fmla="*/ 90 w 560"/>
                  <a:gd name="T65" fmla="*/ 550 h 640"/>
                  <a:gd name="T66" fmla="*/ 126 w 560"/>
                  <a:gd name="T67" fmla="*/ 542 h 640"/>
                  <a:gd name="T68" fmla="*/ 158 w 560"/>
                  <a:gd name="T69" fmla="*/ 550 h 640"/>
                  <a:gd name="T70" fmla="*/ 170 w 560"/>
                  <a:gd name="T71" fmla="*/ 572 h 640"/>
                  <a:gd name="T72" fmla="*/ 168 w 560"/>
                  <a:gd name="T73" fmla="*/ 626 h 640"/>
                  <a:gd name="T74" fmla="*/ 186 w 560"/>
                  <a:gd name="T75" fmla="*/ 626 h 640"/>
                  <a:gd name="T76" fmla="*/ 280 w 560"/>
                  <a:gd name="T77" fmla="*/ 640 h 640"/>
                  <a:gd name="T78" fmla="*/ 310 w 560"/>
                  <a:gd name="T79" fmla="*/ 628 h 640"/>
                  <a:gd name="T80" fmla="*/ 322 w 560"/>
                  <a:gd name="T81" fmla="*/ 628 h 640"/>
                  <a:gd name="T82" fmla="*/ 330 w 560"/>
                  <a:gd name="T83" fmla="*/ 580 h 640"/>
                  <a:gd name="T84" fmla="*/ 346 w 560"/>
                  <a:gd name="T85" fmla="*/ 526 h 640"/>
                  <a:gd name="T86" fmla="*/ 354 w 560"/>
                  <a:gd name="T87" fmla="*/ 526 h 640"/>
                  <a:gd name="T88" fmla="*/ 358 w 560"/>
                  <a:gd name="T89" fmla="*/ 534 h 640"/>
                  <a:gd name="T90" fmla="*/ 364 w 560"/>
                  <a:gd name="T91" fmla="*/ 584 h 640"/>
                  <a:gd name="T92" fmla="*/ 424 w 560"/>
                  <a:gd name="T93" fmla="*/ 640 h 640"/>
                  <a:gd name="T94" fmla="*/ 438 w 560"/>
                  <a:gd name="T95" fmla="*/ 624 h 640"/>
                  <a:gd name="T96" fmla="*/ 458 w 560"/>
                  <a:gd name="T97" fmla="*/ 622 h 640"/>
                  <a:gd name="T98" fmla="*/ 474 w 560"/>
                  <a:gd name="T99" fmla="*/ 64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60" h="640">
                    <a:moveTo>
                      <a:pt x="560" y="100"/>
                    </a:moveTo>
                    <a:lnTo>
                      <a:pt x="560" y="100"/>
                    </a:lnTo>
                    <a:lnTo>
                      <a:pt x="536" y="100"/>
                    </a:lnTo>
                    <a:lnTo>
                      <a:pt x="512" y="98"/>
                    </a:lnTo>
                    <a:lnTo>
                      <a:pt x="512" y="98"/>
                    </a:lnTo>
                    <a:lnTo>
                      <a:pt x="496" y="106"/>
                    </a:lnTo>
                    <a:lnTo>
                      <a:pt x="480" y="114"/>
                    </a:lnTo>
                    <a:lnTo>
                      <a:pt x="464" y="118"/>
                    </a:lnTo>
                    <a:lnTo>
                      <a:pt x="456" y="118"/>
                    </a:lnTo>
                    <a:lnTo>
                      <a:pt x="448" y="118"/>
                    </a:lnTo>
                    <a:lnTo>
                      <a:pt x="442" y="116"/>
                    </a:lnTo>
                    <a:lnTo>
                      <a:pt x="438" y="110"/>
                    </a:lnTo>
                    <a:lnTo>
                      <a:pt x="436" y="104"/>
                    </a:lnTo>
                    <a:lnTo>
                      <a:pt x="434" y="94"/>
                    </a:lnTo>
                    <a:lnTo>
                      <a:pt x="436" y="82"/>
                    </a:lnTo>
                    <a:lnTo>
                      <a:pt x="442" y="66"/>
                    </a:lnTo>
                    <a:lnTo>
                      <a:pt x="442" y="66"/>
                    </a:lnTo>
                    <a:lnTo>
                      <a:pt x="428" y="76"/>
                    </a:lnTo>
                    <a:lnTo>
                      <a:pt x="396" y="106"/>
                    </a:lnTo>
                    <a:lnTo>
                      <a:pt x="378" y="126"/>
                    </a:lnTo>
                    <a:lnTo>
                      <a:pt x="360" y="146"/>
                    </a:lnTo>
                    <a:lnTo>
                      <a:pt x="342" y="170"/>
                    </a:lnTo>
                    <a:lnTo>
                      <a:pt x="328" y="192"/>
                    </a:lnTo>
                    <a:lnTo>
                      <a:pt x="328" y="192"/>
                    </a:lnTo>
                    <a:lnTo>
                      <a:pt x="312" y="160"/>
                    </a:lnTo>
                    <a:lnTo>
                      <a:pt x="300" y="134"/>
                    </a:lnTo>
                    <a:lnTo>
                      <a:pt x="290" y="108"/>
                    </a:lnTo>
                    <a:lnTo>
                      <a:pt x="280" y="80"/>
                    </a:lnTo>
                    <a:lnTo>
                      <a:pt x="276" y="52"/>
                    </a:lnTo>
                    <a:lnTo>
                      <a:pt x="274" y="38"/>
                    </a:lnTo>
                    <a:lnTo>
                      <a:pt x="274" y="26"/>
                    </a:lnTo>
                    <a:lnTo>
                      <a:pt x="276" y="16"/>
                    </a:lnTo>
                    <a:lnTo>
                      <a:pt x="280" y="6"/>
                    </a:lnTo>
                    <a:lnTo>
                      <a:pt x="280" y="6"/>
                    </a:lnTo>
                    <a:lnTo>
                      <a:pt x="282" y="4"/>
                    </a:lnTo>
                    <a:lnTo>
                      <a:pt x="280" y="2"/>
                    </a:lnTo>
                    <a:lnTo>
                      <a:pt x="280" y="0"/>
                    </a:lnTo>
                    <a:lnTo>
                      <a:pt x="262" y="0"/>
                    </a:lnTo>
                    <a:lnTo>
                      <a:pt x="262" y="0"/>
                    </a:lnTo>
                    <a:lnTo>
                      <a:pt x="254" y="4"/>
                    </a:lnTo>
                    <a:lnTo>
                      <a:pt x="252" y="8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6" y="16"/>
                    </a:lnTo>
                    <a:lnTo>
                      <a:pt x="244" y="18"/>
                    </a:lnTo>
                    <a:lnTo>
                      <a:pt x="242" y="20"/>
                    </a:lnTo>
                    <a:lnTo>
                      <a:pt x="240" y="26"/>
                    </a:lnTo>
                    <a:lnTo>
                      <a:pt x="240" y="26"/>
                    </a:lnTo>
                    <a:lnTo>
                      <a:pt x="240" y="36"/>
                    </a:lnTo>
                    <a:lnTo>
                      <a:pt x="244" y="50"/>
                    </a:lnTo>
                    <a:lnTo>
                      <a:pt x="254" y="88"/>
                    </a:lnTo>
                    <a:lnTo>
                      <a:pt x="274" y="138"/>
                    </a:lnTo>
                    <a:lnTo>
                      <a:pt x="304" y="204"/>
                    </a:lnTo>
                    <a:lnTo>
                      <a:pt x="304" y="204"/>
                    </a:lnTo>
                    <a:lnTo>
                      <a:pt x="278" y="202"/>
                    </a:lnTo>
                    <a:lnTo>
                      <a:pt x="250" y="204"/>
                    </a:lnTo>
                    <a:lnTo>
                      <a:pt x="222" y="206"/>
                    </a:lnTo>
                    <a:lnTo>
                      <a:pt x="196" y="210"/>
                    </a:lnTo>
                    <a:lnTo>
                      <a:pt x="154" y="220"/>
                    </a:lnTo>
                    <a:lnTo>
                      <a:pt x="136" y="224"/>
                    </a:lnTo>
                    <a:lnTo>
                      <a:pt x="136" y="224"/>
                    </a:lnTo>
                    <a:lnTo>
                      <a:pt x="152" y="230"/>
                    </a:lnTo>
                    <a:lnTo>
                      <a:pt x="164" y="234"/>
                    </a:lnTo>
                    <a:lnTo>
                      <a:pt x="172" y="242"/>
                    </a:lnTo>
                    <a:lnTo>
                      <a:pt x="176" y="248"/>
                    </a:lnTo>
                    <a:lnTo>
                      <a:pt x="178" y="254"/>
                    </a:lnTo>
                    <a:lnTo>
                      <a:pt x="176" y="260"/>
                    </a:lnTo>
                    <a:lnTo>
                      <a:pt x="172" y="266"/>
                    </a:lnTo>
                    <a:lnTo>
                      <a:pt x="166" y="272"/>
                    </a:lnTo>
                    <a:lnTo>
                      <a:pt x="154" y="284"/>
                    </a:lnTo>
                    <a:lnTo>
                      <a:pt x="138" y="292"/>
                    </a:lnTo>
                    <a:lnTo>
                      <a:pt x="122" y="300"/>
                    </a:lnTo>
                    <a:lnTo>
                      <a:pt x="122" y="300"/>
                    </a:lnTo>
                    <a:lnTo>
                      <a:pt x="108" y="326"/>
                    </a:lnTo>
                    <a:lnTo>
                      <a:pt x="90" y="348"/>
                    </a:lnTo>
                    <a:lnTo>
                      <a:pt x="72" y="368"/>
                    </a:lnTo>
                    <a:lnTo>
                      <a:pt x="54" y="386"/>
                    </a:lnTo>
                    <a:lnTo>
                      <a:pt x="22" y="414"/>
                    </a:lnTo>
                    <a:lnTo>
                      <a:pt x="0" y="428"/>
                    </a:lnTo>
                    <a:lnTo>
                      <a:pt x="0" y="430"/>
                    </a:lnTo>
                    <a:lnTo>
                      <a:pt x="0" y="430"/>
                    </a:lnTo>
                    <a:lnTo>
                      <a:pt x="48" y="414"/>
                    </a:lnTo>
                    <a:lnTo>
                      <a:pt x="86" y="406"/>
                    </a:lnTo>
                    <a:lnTo>
                      <a:pt x="102" y="404"/>
                    </a:lnTo>
                    <a:lnTo>
                      <a:pt x="116" y="404"/>
                    </a:lnTo>
                    <a:lnTo>
                      <a:pt x="126" y="404"/>
                    </a:lnTo>
                    <a:lnTo>
                      <a:pt x="136" y="406"/>
                    </a:lnTo>
                    <a:lnTo>
                      <a:pt x="144" y="410"/>
                    </a:lnTo>
                    <a:lnTo>
                      <a:pt x="148" y="414"/>
                    </a:lnTo>
                    <a:lnTo>
                      <a:pt x="152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6" y="438"/>
                    </a:lnTo>
                    <a:lnTo>
                      <a:pt x="154" y="454"/>
                    </a:lnTo>
                    <a:lnTo>
                      <a:pt x="146" y="470"/>
                    </a:lnTo>
                    <a:lnTo>
                      <a:pt x="138" y="486"/>
                    </a:lnTo>
                    <a:lnTo>
                      <a:pt x="116" y="518"/>
                    </a:lnTo>
                    <a:lnTo>
                      <a:pt x="98" y="540"/>
                    </a:lnTo>
                    <a:lnTo>
                      <a:pt x="90" y="550"/>
                    </a:lnTo>
                    <a:lnTo>
                      <a:pt x="90" y="550"/>
                    </a:lnTo>
                    <a:lnTo>
                      <a:pt x="110" y="544"/>
                    </a:lnTo>
                    <a:lnTo>
                      <a:pt x="126" y="542"/>
                    </a:lnTo>
                    <a:lnTo>
                      <a:pt x="138" y="542"/>
                    </a:lnTo>
                    <a:lnTo>
                      <a:pt x="148" y="544"/>
                    </a:lnTo>
                    <a:lnTo>
                      <a:pt x="158" y="550"/>
                    </a:lnTo>
                    <a:lnTo>
                      <a:pt x="164" y="556"/>
                    </a:lnTo>
                    <a:lnTo>
                      <a:pt x="168" y="564"/>
                    </a:lnTo>
                    <a:lnTo>
                      <a:pt x="170" y="572"/>
                    </a:lnTo>
                    <a:lnTo>
                      <a:pt x="172" y="592"/>
                    </a:lnTo>
                    <a:lnTo>
                      <a:pt x="172" y="608"/>
                    </a:lnTo>
                    <a:lnTo>
                      <a:pt x="168" y="626"/>
                    </a:lnTo>
                    <a:lnTo>
                      <a:pt x="168" y="626"/>
                    </a:lnTo>
                    <a:lnTo>
                      <a:pt x="178" y="624"/>
                    </a:lnTo>
                    <a:lnTo>
                      <a:pt x="186" y="626"/>
                    </a:lnTo>
                    <a:lnTo>
                      <a:pt x="192" y="632"/>
                    </a:lnTo>
                    <a:lnTo>
                      <a:pt x="198" y="640"/>
                    </a:lnTo>
                    <a:lnTo>
                      <a:pt x="280" y="640"/>
                    </a:lnTo>
                    <a:lnTo>
                      <a:pt x="280" y="640"/>
                    </a:lnTo>
                    <a:lnTo>
                      <a:pt x="296" y="632"/>
                    </a:lnTo>
                    <a:lnTo>
                      <a:pt x="310" y="628"/>
                    </a:lnTo>
                    <a:lnTo>
                      <a:pt x="320" y="628"/>
                    </a:lnTo>
                    <a:lnTo>
                      <a:pt x="322" y="628"/>
                    </a:lnTo>
                    <a:lnTo>
                      <a:pt x="322" y="628"/>
                    </a:lnTo>
                    <a:lnTo>
                      <a:pt x="322" y="620"/>
                    </a:lnTo>
                    <a:lnTo>
                      <a:pt x="324" y="608"/>
                    </a:lnTo>
                    <a:lnTo>
                      <a:pt x="330" y="580"/>
                    </a:lnTo>
                    <a:lnTo>
                      <a:pt x="344" y="530"/>
                    </a:lnTo>
                    <a:lnTo>
                      <a:pt x="344" y="530"/>
                    </a:lnTo>
                    <a:lnTo>
                      <a:pt x="346" y="526"/>
                    </a:lnTo>
                    <a:lnTo>
                      <a:pt x="348" y="522"/>
                    </a:lnTo>
                    <a:lnTo>
                      <a:pt x="352" y="524"/>
                    </a:lnTo>
                    <a:lnTo>
                      <a:pt x="354" y="526"/>
                    </a:lnTo>
                    <a:lnTo>
                      <a:pt x="356" y="530"/>
                    </a:lnTo>
                    <a:lnTo>
                      <a:pt x="358" y="534"/>
                    </a:lnTo>
                    <a:lnTo>
                      <a:pt x="358" y="534"/>
                    </a:lnTo>
                    <a:lnTo>
                      <a:pt x="358" y="544"/>
                    </a:lnTo>
                    <a:lnTo>
                      <a:pt x="358" y="556"/>
                    </a:lnTo>
                    <a:lnTo>
                      <a:pt x="364" y="584"/>
                    </a:lnTo>
                    <a:lnTo>
                      <a:pt x="372" y="612"/>
                    </a:lnTo>
                    <a:lnTo>
                      <a:pt x="382" y="640"/>
                    </a:lnTo>
                    <a:lnTo>
                      <a:pt x="424" y="640"/>
                    </a:lnTo>
                    <a:lnTo>
                      <a:pt x="424" y="640"/>
                    </a:lnTo>
                    <a:lnTo>
                      <a:pt x="432" y="630"/>
                    </a:lnTo>
                    <a:lnTo>
                      <a:pt x="438" y="624"/>
                    </a:lnTo>
                    <a:lnTo>
                      <a:pt x="446" y="620"/>
                    </a:lnTo>
                    <a:lnTo>
                      <a:pt x="452" y="620"/>
                    </a:lnTo>
                    <a:lnTo>
                      <a:pt x="458" y="622"/>
                    </a:lnTo>
                    <a:lnTo>
                      <a:pt x="464" y="628"/>
                    </a:lnTo>
                    <a:lnTo>
                      <a:pt x="470" y="632"/>
                    </a:lnTo>
                    <a:lnTo>
                      <a:pt x="474" y="640"/>
                    </a:lnTo>
                    <a:lnTo>
                      <a:pt x="560" y="640"/>
                    </a:lnTo>
                    <a:lnTo>
                      <a:pt x="560" y="1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4" name="Group 200"/>
            <p:cNvGrpSpPr/>
            <p:nvPr/>
          </p:nvGrpSpPr>
          <p:grpSpPr>
            <a:xfrm>
              <a:off x="-17347" y="0"/>
              <a:ext cx="9161347" cy="6857992"/>
              <a:chOff x="-17347" y="0"/>
              <a:chExt cx="9161347" cy="6857992"/>
            </a:xfrm>
          </p:grpSpPr>
          <p:sp>
            <p:nvSpPr>
              <p:cNvPr id="65" name="Freeform 16"/>
              <p:cNvSpPr>
                <a:spLocks noChangeAspect="1"/>
              </p:cNvSpPr>
              <p:nvPr/>
            </p:nvSpPr>
            <p:spPr bwMode="auto">
              <a:xfrm rot="9111631">
                <a:off x="7788433" y="1465582"/>
                <a:ext cx="1285378" cy="1966190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6" name="Freeform 24"/>
              <p:cNvSpPr>
                <a:spLocks noChangeAspect="1"/>
              </p:cNvSpPr>
              <p:nvPr/>
            </p:nvSpPr>
            <p:spPr bwMode="auto">
              <a:xfrm rot="4324833">
                <a:off x="8243059" y="5300272"/>
                <a:ext cx="474357" cy="1154204"/>
              </a:xfrm>
              <a:custGeom>
                <a:avLst/>
                <a:gdLst/>
                <a:ahLst/>
                <a:cxnLst>
                  <a:cxn ang="0">
                    <a:pos x="152" y="0"/>
                  </a:cxn>
                  <a:cxn ang="0">
                    <a:pos x="164" y="50"/>
                  </a:cxn>
                  <a:cxn ang="0">
                    <a:pos x="164" y="102"/>
                  </a:cxn>
                  <a:cxn ang="0">
                    <a:pos x="154" y="154"/>
                  </a:cxn>
                  <a:cxn ang="0">
                    <a:pos x="138" y="206"/>
                  </a:cxn>
                  <a:cxn ang="0">
                    <a:pos x="92" y="310"/>
                  </a:cxn>
                  <a:cxn ang="0">
                    <a:pos x="48" y="404"/>
                  </a:cxn>
                  <a:cxn ang="0">
                    <a:pos x="32" y="446"/>
                  </a:cxn>
                  <a:cxn ang="0">
                    <a:pos x="10" y="528"/>
                  </a:cxn>
                  <a:cxn ang="0">
                    <a:pos x="2" y="592"/>
                  </a:cxn>
                  <a:cxn ang="0">
                    <a:pos x="0" y="634"/>
                  </a:cxn>
                  <a:cxn ang="0">
                    <a:pos x="6" y="682"/>
                  </a:cxn>
                  <a:cxn ang="0">
                    <a:pos x="24" y="762"/>
                  </a:cxn>
                  <a:cxn ang="0">
                    <a:pos x="48" y="824"/>
                  </a:cxn>
                  <a:cxn ang="0">
                    <a:pos x="80" y="872"/>
                  </a:cxn>
                  <a:cxn ang="0">
                    <a:pos x="114" y="906"/>
                  </a:cxn>
                  <a:cxn ang="0">
                    <a:pos x="152" y="928"/>
                  </a:cxn>
                  <a:cxn ang="0">
                    <a:pos x="188" y="942"/>
                  </a:cxn>
                  <a:cxn ang="0">
                    <a:pos x="236" y="950"/>
                  </a:cxn>
                  <a:cxn ang="0">
                    <a:pos x="230" y="982"/>
                  </a:cxn>
                  <a:cxn ang="0">
                    <a:pos x="210" y="1050"/>
                  </a:cxn>
                  <a:cxn ang="0">
                    <a:pos x="186" y="1114"/>
                  </a:cxn>
                  <a:cxn ang="0">
                    <a:pos x="162" y="1150"/>
                  </a:cxn>
                  <a:cxn ang="0">
                    <a:pos x="142" y="1168"/>
                  </a:cxn>
                  <a:cxn ang="0">
                    <a:pos x="132" y="1174"/>
                  </a:cxn>
                  <a:cxn ang="0">
                    <a:pos x="126" y="1178"/>
                  </a:cxn>
                  <a:cxn ang="0">
                    <a:pos x="130" y="1188"/>
                  </a:cxn>
                  <a:cxn ang="0">
                    <a:pos x="134" y="1192"/>
                  </a:cxn>
                  <a:cxn ang="0">
                    <a:pos x="154" y="1202"/>
                  </a:cxn>
                  <a:cxn ang="0">
                    <a:pos x="172" y="1202"/>
                  </a:cxn>
                  <a:cxn ang="0">
                    <a:pos x="184" y="1198"/>
                  </a:cxn>
                  <a:cxn ang="0">
                    <a:pos x="194" y="1196"/>
                  </a:cxn>
                  <a:cxn ang="0">
                    <a:pos x="206" y="1188"/>
                  </a:cxn>
                  <a:cxn ang="0">
                    <a:pos x="214" y="1174"/>
                  </a:cxn>
                  <a:cxn ang="0">
                    <a:pos x="232" y="1134"/>
                  </a:cxn>
                  <a:cxn ang="0">
                    <a:pos x="262" y="1038"/>
                  </a:cxn>
                  <a:cxn ang="0">
                    <a:pos x="282" y="946"/>
                  </a:cxn>
                  <a:cxn ang="0">
                    <a:pos x="288" y="946"/>
                  </a:cxn>
                  <a:cxn ang="0">
                    <a:pos x="334" y="912"/>
                  </a:cxn>
                  <a:cxn ang="0">
                    <a:pos x="374" y="876"/>
                  </a:cxn>
                  <a:cxn ang="0">
                    <a:pos x="408" y="840"/>
                  </a:cxn>
                  <a:cxn ang="0">
                    <a:pos x="434" y="802"/>
                  </a:cxn>
                  <a:cxn ang="0">
                    <a:pos x="456" y="764"/>
                  </a:cxn>
                  <a:cxn ang="0">
                    <a:pos x="472" y="726"/>
                  </a:cxn>
                  <a:cxn ang="0">
                    <a:pos x="490" y="648"/>
                  </a:cxn>
                  <a:cxn ang="0">
                    <a:pos x="492" y="568"/>
                  </a:cxn>
                  <a:cxn ang="0">
                    <a:pos x="478" y="490"/>
                  </a:cxn>
                  <a:cxn ang="0">
                    <a:pos x="454" y="414"/>
                  </a:cxn>
                  <a:cxn ang="0">
                    <a:pos x="420" y="340"/>
                  </a:cxn>
                  <a:cxn ang="0">
                    <a:pos x="380" y="270"/>
                  </a:cxn>
                  <a:cxn ang="0">
                    <a:pos x="336" y="206"/>
                  </a:cxn>
                  <a:cxn ang="0">
                    <a:pos x="248" y="98"/>
                  </a:cxn>
                  <a:cxn ang="0">
                    <a:pos x="180" y="26"/>
                  </a:cxn>
                  <a:cxn ang="0">
                    <a:pos x="152" y="0"/>
                  </a:cxn>
                </a:cxnLst>
                <a:rect l="0" t="0" r="r" b="b"/>
                <a:pathLst>
                  <a:path w="494" h="1202">
                    <a:moveTo>
                      <a:pt x="152" y="0"/>
                    </a:moveTo>
                    <a:lnTo>
                      <a:pt x="152" y="0"/>
                    </a:lnTo>
                    <a:lnTo>
                      <a:pt x="160" y="26"/>
                    </a:lnTo>
                    <a:lnTo>
                      <a:pt x="164" y="50"/>
                    </a:lnTo>
                    <a:lnTo>
                      <a:pt x="166" y="76"/>
                    </a:lnTo>
                    <a:lnTo>
                      <a:pt x="164" y="102"/>
                    </a:lnTo>
                    <a:lnTo>
                      <a:pt x="160" y="128"/>
                    </a:lnTo>
                    <a:lnTo>
                      <a:pt x="154" y="154"/>
                    </a:lnTo>
                    <a:lnTo>
                      <a:pt x="148" y="180"/>
                    </a:lnTo>
                    <a:lnTo>
                      <a:pt x="138" y="206"/>
                    </a:lnTo>
                    <a:lnTo>
                      <a:pt x="116" y="258"/>
                    </a:lnTo>
                    <a:lnTo>
                      <a:pt x="92" y="310"/>
                    </a:lnTo>
                    <a:lnTo>
                      <a:pt x="70" y="358"/>
                    </a:lnTo>
                    <a:lnTo>
                      <a:pt x="48" y="404"/>
                    </a:lnTo>
                    <a:lnTo>
                      <a:pt x="48" y="404"/>
                    </a:lnTo>
                    <a:lnTo>
                      <a:pt x="32" y="446"/>
                    </a:lnTo>
                    <a:lnTo>
                      <a:pt x="18" y="488"/>
                    </a:lnTo>
                    <a:lnTo>
                      <a:pt x="10" y="528"/>
                    </a:lnTo>
                    <a:lnTo>
                      <a:pt x="4" y="562"/>
                    </a:lnTo>
                    <a:lnTo>
                      <a:pt x="2" y="592"/>
                    </a:lnTo>
                    <a:lnTo>
                      <a:pt x="0" y="614"/>
                    </a:lnTo>
                    <a:lnTo>
                      <a:pt x="0" y="634"/>
                    </a:lnTo>
                    <a:lnTo>
                      <a:pt x="0" y="634"/>
                    </a:lnTo>
                    <a:lnTo>
                      <a:pt x="6" y="682"/>
                    </a:lnTo>
                    <a:lnTo>
                      <a:pt x="14" y="724"/>
                    </a:lnTo>
                    <a:lnTo>
                      <a:pt x="24" y="762"/>
                    </a:lnTo>
                    <a:lnTo>
                      <a:pt x="36" y="796"/>
                    </a:lnTo>
                    <a:lnTo>
                      <a:pt x="48" y="824"/>
                    </a:lnTo>
                    <a:lnTo>
                      <a:pt x="64" y="850"/>
                    </a:lnTo>
                    <a:lnTo>
                      <a:pt x="80" y="872"/>
                    </a:lnTo>
                    <a:lnTo>
                      <a:pt x="96" y="890"/>
                    </a:lnTo>
                    <a:lnTo>
                      <a:pt x="114" y="906"/>
                    </a:lnTo>
                    <a:lnTo>
                      <a:pt x="132" y="918"/>
                    </a:lnTo>
                    <a:lnTo>
                      <a:pt x="152" y="928"/>
                    </a:lnTo>
                    <a:lnTo>
                      <a:pt x="170" y="936"/>
                    </a:lnTo>
                    <a:lnTo>
                      <a:pt x="188" y="942"/>
                    </a:lnTo>
                    <a:lnTo>
                      <a:pt x="204" y="946"/>
                    </a:lnTo>
                    <a:lnTo>
                      <a:pt x="236" y="950"/>
                    </a:lnTo>
                    <a:lnTo>
                      <a:pt x="236" y="950"/>
                    </a:lnTo>
                    <a:lnTo>
                      <a:pt x="230" y="982"/>
                    </a:lnTo>
                    <a:lnTo>
                      <a:pt x="220" y="1016"/>
                    </a:lnTo>
                    <a:lnTo>
                      <a:pt x="210" y="1050"/>
                    </a:lnTo>
                    <a:lnTo>
                      <a:pt x="200" y="1082"/>
                    </a:lnTo>
                    <a:lnTo>
                      <a:pt x="186" y="1114"/>
                    </a:lnTo>
                    <a:lnTo>
                      <a:pt x="170" y="1140"/>
                    </a:lnTo>
                    <a:lnTo>
                      <a:pt x="162" y="1150"/>
                    </a:lnTo>
                    <a:lnTo>
                      <a:pt x="152" y="1160"/>
                    </a:lnTo>
                    <a:lnTo>
                      <a:pt x="142" y="1168"/>
                    </a:lnTo>
                    <a:lnTo>
                      <a:pt x="132" y="1174"/>
                    </a:lnTo>
                    <a:lnTo>
                      <a:pt x="132" y="1174"/>
                    </a:lnTo>
                    <a:lnTo>
                      <a:pt x="130" y="1176"/>
                    </a:lnTo>
                    <a:lnTo>
                      <a:pt x="126" y="1178"/>
                    </a:lnTo>
                    <a:lnTo>
                      <a:pt x="126" y="1182"/>
                    </a:lnTo>
                    <a:lnTo>
                      <a:pt x="130" y="1188"/>
                    </a:lnTo>
                    <a:lnTo>
                      <a:pt x="130" y="1188"/>
                    </a:lnTo>
                    <a:lnTo>
                      <a:pt x="134" y="1192"/>
                    </a:lnTo>
                    <a:lnTo>
                      <a:pt x="146" y="1200"/>
                    </a:lnTo>
                    <a:lnTo>
                      <a:pt x="154" y="1202"/>
                    </a:lnTo>
                    <a:lnTo>
                      <a:pt x="162" y="1202"/>
                    </a:lnTo>
                    <a:lnTo>
                      <a:pt x="172" y="1202"/>
                    </a:lnTo>
                    <a:lnTo>
                      <a:pt x="184" y="1198"/>
                    </a:lnTo>
                    <a:lnTo>
                      <a:pt x="184" y="1198"/>
                    </a:lnTo>
                    <a:lnTo>
                      <a:pt x="190" y="1196"/>
                    </a:lnTo>
                    <a:lnTo>
                      <a:pt x="194" y="1196"/>
                    </a:lnTo>
                    <a:lnTo>
                      <a:pt x="200" y="1194"/>
                    </a:lnTo>
                    <a:lnTo>
                      <a:pt x="206" y="1188"/>
                    </a:lnTo>
                    <a:lnTo>
                      <a:pt x="206" y="1188"/>
                    </a:lnTo>
                    <a:lnTo>
                      <a:pt x="214" y="1174"/>
                    </a:lnTo>
                    <a:lnTo>
                      <a:pt x="224" y="1156"/>
                    </a:lnTo>
                    <a:lnTo>
                      <a:pt x="232" y="1134"/>
                    </a:lnTo>
                    <a:lnTo>
                      <a:pt x="242" y="1108"/>
                    </a:lnTo>
                    <a:lnTo>
                      <a:pt x="262" y="1038"/>
                    </a:lnTo>
                    <a:lnTo>
                      <a:pt x="282" y="946"/>
                    </a:lnTo>
                    <a:lnTo>
                      <a:pt x="282" y="946"/>
                    </a:lnTo>
                    <a:lnTo>
                      <a:pt x="288" y="946"/>
                    </a:lnTo>
                    <a:lnTo>
                      <a:pt x="288" y="946"/>
                    </a:lnTo>
                    <a:lnTo>
                      <a:pt x="312" y="928"/>
                    </a:lnTo>
                    <a:lnTo>
                      <a:pt x="334" y="912"/>
                    </a:lnTo>
                    <a:lnTo>
                      <a:pt x="354" y="894"/>
                    </a:lnTo>
                    <a:lnTo>
                      <a:pt x="374" y="876"/>
                    </a:lnTo>
                    <a:lnTo>
                      <a:pt x="392" y="858"/>
                    </a:lnTo>
                    <a:lnTo>
                      <a:pt x="408" y="840"/>
                    </a:lnTo>
                    <a:lnTo>
                      <a:pt x="422" y="822"/>
                    </a:lnTo>
                    <a:lnTo>
                      <a:pt x="434" y="802"/>
                    </a:lnTo>
                    <a:lnTo>
                      <a:pt x="446" y="784"/>
                    </a:lnTo>
                    <a:lnTo>
                      <a:pt x="456" y="764"/>
                    </a:lnTo>
                    <a:lnTo>
                      <a:pt x="466" y="746"/>
                    </a:lnTo>
                    <a:lnTo>
                      <a:pt x="472" y="726"/>
                    </a:lnTo>
                    <a:lnTo>
                      <a:pt x="484" y="688"/>
                    </a:lnTo>
                    <a:lnTo>
                      <a:pt x="490" y="648"/>
                    </a:lnTo>
                    <a:lnTo>
                      <a:pt x="494" y="608"/>
                    </a:lnTo>
                    <a:lnTo>
                      <a:pt x="492" y="568"/>
                    </a:lnTo>
                    <a:lnTo>
                      <a:pt x="486" y="530"/>
                    </a:lnTo>
                    <a:lnTo>
                      <a:pt x="478" y="490"/>
                    </a:lnTo>
                    <a:lnTo>
                      <a:pt x="468" y="452"/>
                    </a:lnTo>
                    <a:lnTo>
                      <a:pt x="454" y="414"/>
                    </a:lnTo>
                    <a:lnTo>
                      <a:pt x="438" y="376"/>
                    </a:lnTo>
                    <a:lnTo>
                      <a:pt x="420" y="340"/>
                    </a:lnTo>
                    <a:lnTo>
                      <a:pt x="400" y="304"/>
                    </a:lnTo>
                    <a:lnTo>
                      <a:pt x="380" y="270"/>
                    </a:lnTo>
                    <a:lnTo>
                      <a:pt x="358" y="238"/>
                    </a:lnTo>
                    <a:lnTo>
                      <a:pt x="336" y="206"/>
                    </a:lnTo>
                    <a:lnTo>
                      <a:pt x="290" y="148"/>
                    </a:lnTo>
                    <a:lnTo>
                      <a:pt x="248" y="98"/>
                    </a:lnTo>
                    <a:lnTo>
                      <a:pt x="210" y="58"/>
                    </a:lnTo>
                    <a:lnTo>
                      <a:pt x="180" y="26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7" name="Freeform 28"/>
              <p:cNvSpPr>
                <a:spLocks noChangeAspect="1"/>
              </p:cNvSpPr>
              <p:nvPr/>
            </p:nvSpPr>
            <p:spPr bwMode="auto">
              <a:xfrm rot="19659348">
                <a:off x="7187072" y="3993953"/>
                <a:ext cx="942538" cy="1486797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Freeform 32"/>
              <p:cNvSpPr>
                <a:spLocks noChangeAspect="1"/>
              </p:cNvSpPr>
              <p:nvPr/>
            </p:nvSpPr>
            <p:spPr bwMode="auto">
              <a:xfrm rot="1177916">
                <a:off x="7823628" y="381725"/>
                <a:ext cx="511311" cy="1209688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Freeform 12"/>
              <p:cNvSpPr>
                <a:spLocks noChangeAspect="1"/>
              </p:cNvSpPr>
              <p:nvPr/>
            </p:nvSpPr>
            <p:spPr bwMode="auto">
              <a:xfrm rot="7111237">
                <a:off x="8078228" y="3447288"/>
                <a:ext cx="969106" cy="1009128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13588" y="6104914"/>
                <a:ext cx="482600" cy="753078"/>
              </a:xfrm>
              <a:custGeom>
                <a:avLst/>
                <a:gdLst>
                  <a:gd name="T0" fmla="*/ 424 w 424"/>
                  <a:gd name="T1" fmla="*/ 24 h 640"/>
                  <a:gd name="T2" fmla="*/ 424 w 424"/>
                  <a:gd name="T3" fmla="*/ 24 h 640"/>
                  <a:gd name="T4" fmla="*/ 420 w 424"/>
                  <a:gd name="T5" fmla="*/ 18 h 640"/>
                  <a:gd name="T6" fmla="*/ 414 w 424"/>
                  <a:gd name="T7" fmla="*/ 10 h 640"/>
                  <a:gd name="T8" fmla="*/ 408 w 424"/>
                  <a:gd name="T9" fmla="*/ 6 h 640"/>
                  <a:gd name="T10" fmla="*/ 402 w 424"/>
                  <a:gd name="T11" fmla="*/ 4 h 640"/>
                  <a:gd name="T12" fmla="*/ 394 w 424"/>
                  <a:gd name="T13" fmla="*/ 2 h 640"/>
                  <a:gd name="T14" fmla="*/ 386 w 424"/>
                  <a:gd name="T15" fmla="*/ 2 h 640"/>
                  <a:gd name="T16" fmla="*/ 386 w 424"/>
                  <a:gd name="T17" fmla="*/ 2 h 640"/>
                  <a:gd name="T18" fmla="*/ 380 w 424"/>
                  <a:gd name="T19" fmla="*/ 2 h 640"/>
                  <a:gd name="T20" fmla="*/ 376 w 424"/>
                  <a:gd name="T21" fmla="*/ 0 h 640"/>
                  <a:gd name="T22" fmla="*/ 372 w 424"/>
                  <a:gd name="T23" fmla="*/ 0 h 640"/>
                  <a:gd name="T24" fmla="*/ 364 w 424"/>
                  <a:gd name="T25" fmla="*/ 2 h 640"/>
                  <a:gd name="T26" fmla="*/ 364 w 424"/>
                  <a:gd name="T27" fmla="*/ 2 h 640"/>
                  <a:gd name="T28" fmla="*/ 354 w 424"/>
                  <a:gd name="T29" fmla="*/ 12 h 640"/>
                  <a:gd name="T30" fmla="*/ 342 w 424"/>
                  <a:gd name="T31" fmla="*/ 24 h 640"/>
                  <a:gd name="T32" fmla="*/ 328 w 424"/>
                  <a:gd name="T33" fmla="*/ 38 h 640"/>
                  <a:gd name="T34" fmla="*/ 312 w 424"/>
                  <a:gd name="T35" fmla="*/ 58 h 640"/>
                  <a:gd name="T36" fmla="*/ 276 w 424"/>
                  <a:gd name="T37" fmla="*/ 110 h 640"/>
                  <a:gd name="T38" fmla="*/ 232 w 424"/>
                  <a:gd name="T39" fmla="*/ 178 h 640"/>
                  <a:gd name="T40" fmla="*/ 232 w 424"/>
                  <a:gd name="T41" fmla="*/ 178 h 640"/>
                  <a:gd name="T42" fmla="*/ 210 w 424"/>
                  <a:gd name="T43" fmla="*/ 202 h 640"/>
                  <a:gd name="T44" fmla="*/ 186 w 424"/>
                  <a:gd name="T45" fmla="*/ 222 h 640"/>
                  <a:gd name="T46" fmla="*/ 160 w 424"/>
                  <a:gd name="T47" fmla="*/ 242 h 640"/>
                  <a:gd name="T48" fmla="*/ 132 w 424"/>
                  <a:gd name="T49" fmla="*/ 258 h 640"/>
                  <a:gd name="T50" fmla="*/ 100 w 424"/>
                  <a:gd name="T51" fmla="*/ 274 h 640"/>
                  <a:gd name="T52" fmla="*/ 68 w 424"/>
                  <a:gd name="T53" fmla="*/ 288 h 640"/>
                  <a:gd name="T54" fmla="*/ 34 w 424"/>
                  <a:gd name="T55" fmla="*/ 300 h 640"/>
                  <a:gd name="T56" fmla="*/ 0 w 424"/>
                  <a:gd name="T57" fmla="*/ 312 h 640"/>
                  <a:gd name="T58" fmla="*/ 0 w 424"/>
                  <a:gd name="T59" fmla="*/ 640 h 640"/>
                  <a:gd name="T60" fmla="*/ 386 w 424"/>
                  <a:gd name="T61" fmla="*/ 640 h 640"/>
                  <a:gd name="T62" fmla="*/ 386 w 424"/>
                  <a:gd name="T63" fmla="*/ 640 h 640"/>
                  <a:gd name="T64" fmla="*/ 376 w 424"/>
                  <a:gd name="T65" fmla="*/ 612 h 640"/>
                  <a:gd name="T66" fmla="*/ 358 w 424"/>
                  <a:gd name="T67" fmla="*/ 576 h 640"/>
                  <a:gd name="T68" fmla="*/ 358 w 424"/>
                  <a:gd name="T69" fmla="*/ 576 h 640"/>
                  <a:gd name="T70" fmla="*/ 336 w 424"/>
                  <a:gd name="T71" fmla="*/ 536 h 640"/>
                  <a:gd name="T72" fmla="*/ 316 w 424"/>
                  <a:gd name="T73" fmla="*/ 492 h 640"/>
                  <a:gd name="T74" fmla="*/ 296 w 424"/>
                  <a:gd name="T75" fmla="*/ 448 h 640"/>
                  <a:gd name="T76" fmla="*/ 278 w 424"/>
                  <a:gd name="T77" fmla="*/ 400 h 640"/>
                  <a:gd name="T78" fmla="*/ 264 w 424"/>
                  <a:gd name="T79" fmla="*/ 354 h 640"/>
                  <a:gd name="T80" fmla="*/ 254 w 424"/>
                  <a:gd name="T81" fmla="*/ 308 h 640"/>
                  <a:gd name="T82" fmla="*/ 252 w 424"/>
                  <a:gd name="T83" fmla="*/ 284 h 640"/>
                  <a:gd name="T84" fmla="*/ 250 w 424"/>
                  <a:gd name="T85" fmla="*/ 262 h 640"/>
                  <a:gd name="T86" fmla="*/ 250 w 424"/>
                  <a:gd name="T87" fmla="*/ 240 h 640"/>
                  <a:gd name="T88" fmla="*/ 252 w 424"/>
                  <a:gd name="T89" fmla="*/ 218 h 640"/>
                  <a:gd name="T90" fmla="*/ 252 w 424"/>
                  <a:gd name="T91" fmla="*/ 218 h 640"/>
                  <a:gd name="T92" fmla="*/ 282 w 424"/>
                  <a:gd name="T93" fmla="*/ 166 h 640"/>
                  <a:gd name="T94" fmla="*/ 302 w 424"/>
                  <a:gd name="T95" fmla="*/ 136 h 640"/>
                  <a:gd name="T96" fmla="*/ 322 w 424"/>
                  <a:gd name="T97" fmla="*/ 108 h 640"/>
                  <a:gd name="T98" fmla="*/ 346 w 424"/>
                  <a:gd name="T99" fmla="*/ 80 h 640"/>
                  <a:gd name="T100" fmla="*/ 370 w 424"/>
                  <a:gd name="T101" fmla="*/ 58 h 640"/>
                  <a:gd name="T102" fmla="*/ 382 w 424"/>
                  <a:gd name="T103" fmla="*/ 50 h 640"/>
                  <a:gd name="T104" fmla="*/ 394 w 424"/>
                  <a:gd name="T105" fmla="*/ 42 h 640"/>
                  <a:gd name="T106" fmla="*/ 406 w 424"/>
                  <a:gd name="T107" fmla="*/ 38 h 640"/>
                  <a:gd name="T108" fmla="*/ 418 w 424"/>
                  <a:gd name="T109" fmla="*/ 36 h 640"/>
                  <a:gd name="T110" fmla="*/ 418 w 424"/>
                  <a:gd name="T111" fmla="*/ 36 h 640"/>
                  <a:gd name="T112" fmla="*/ 420 w 424"/>
                  <a:gd name="T113" fmla="*/ 36 h 640"/>
                  <a:gd name="T114" fmla="*/ 424 w 424"/>
                  <a:gd name="T115" fmla="*/ 34 h 640"/>
                  <a:gd name="T116" fmla="*/ 424 w 424"/>
                  <a:gd name="T117" fmla="*/ 24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4" h="640">
                    <a:moveTo>
                      <a:pt x="424" y="24"/>
                    </a:moveTo>
                    <a:lnTo>
                      <a:pt x="424" y="24"/>
                    </a:lnTo>
                    <a:lnTo>
                      <a:pt x="420" y="18"/>
                    </a:lnTo>
                    <a:lnTo>
                      <a:pt x="414" y="10"/>
                    </a:lnTo>
                    <a:lnTo>
                      <a:pt x="408" y="6"/>
                    </a:lnTo>
                    <a:lnTo>
                      <a:pt x="402" y="4"/>
                    </a:lnTo>
                    <a:lnTo>
                      <a:pt x="394" y="2"/>
                    </a:lnTo>
                    <a:lnTo>
                      <a:pt x="386" y="2"/>
                    </a:lnTo>
                    <a:lnTo>
                      <a:pt x="386" y="2"/>
                    </a:lnTo>
                    <a:lnTo>
                      <a:pt x="380" y="2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64" y="2"/>
                    </a:lnTo>
                    <a:lnTo>
                      <a:pt x="364" y="2"/>
                    </a:lnTo>
                    <a:lnTo>
                      <a:pt x="354" y="12"/>
                    </a:lnTo>
                    <a:lnTo>
                      <a:pt x="342" y="24"/>
                    </a:lnTo>
                    <a:lnTo>
                      <a:pt x="328" y="38"/>
                    </a:lnTo>
                    <a:lnTo>
                      <a:pt x="312" y="58"/>
                    </a:lnTo>
                    <a:lnTo>
                      <a:pt x="276" y="110"/>
                    </a:lnTo>
                    <a:lnTo>
                      <a:pt x="232" y="178"/>
                    </a:lnTo>
                    <a:lnTo>
                      <a:pt x="232" y="178"/>
                    </a:lnTo>
                    <a:lnTo>
                      <a:pt x="210" y="202"/>
                    </a:lnTo>
                    <a:lnTo>
                      <a:pt x="186" y="222"/>
                    </a:lnTo>
                    <a:lnTo>
                      <a:pt x="160" y="242"/>
                    </a:lnTo>
                    <a:lnTo>
                      <a:pt x="132" y="258"/>
                    </a:lnTo>
                    <a:lnTo>
                      <a:pt x="100" y="274"/>
                    </a:lnTo>
                    <a:lnTo>
                      <a:pt x="68" y="288"/>
                    </a:lnTo>
                    <a:lnTo>
                      <a:pt x="34" y="300"/>
                    </a:lnTo>
                    <a:lnTo>
                      <a:pt x="0" y="312"/>
                    </a:lnTo>
                    <a:lnTo>
                      <a:pt x="0" y="640"/>
                    </a:lnTo>
                    <a:lnTo>
                      <a:pt x="386" y="640"/>
                    </a:lnTo>
                    <a:lnTo>
                      <a:pt x="386" y="640"/>
                    </a:lnTo>
                    <a:lnTo>
                      <a:pt x="376" y="612"/>
                    </a:lnTo>
                    <a:lnTo>
                      <a:pt x="358" y="576"/>
                    </a:lnTo>
                    <a:lnTo>
                      <a:pt x="358" y="576"/>
                    </a:lnTo>
                    <a:lnTo>
                      <a:pt x="336" y="536"/>
                    </a:lnTo>
                    <a:lnTo>
                      <a:pt x="316" y="492"/>
                    </a:lnTo>
                    <a:lnTo>
                      <a:pt x="296" y="448"/>
                    </a:lnTo>
                    <a:lnTo>
                      <a:pt x="278" y="400"/>
                    </a:lnTo>
                    <a:lnTo>
                      <a:pt x="264" y="354"/>
                    </a:lnTo>
                    <a:lnTo>
                      <a:pt x="254" y="308"/>
                    </a:lnTo>
                    <a:lnTo>
                      <a:pt x="252" y="284"/>
                    </a:lnTo>
                    <a:lnTo>
                      <a:pt x="250" y="262"/>
                    </a:lnTo>
                    <a:lnTo>
                      <a:pt x="250" y="240"/>
                    </a:lnTo>
                    <a:lnTo>
                      <a:pt x="252" y="218"/>
                    </a:lnTo>
                    <a:lnTo>
                      <a:pt x="252" y="218"/>
                    </a:lnTo>
                    <a:lnTo>
                      <a:pt x="282" y="166"/>
                    </a:lnTo>
                    <a:lnTo>
                      <a:pt x="302" y="136"/>
                    </a:lnTo>
                    <a:lnTo>
                      <a:pt x="322" y="108"/>
                    </a:lnTo>
                    <a:lnTo>
                      <a:pt x="346" y="80"/>
                    </a:lnTo>
                    <a:lnTo>
                      <a:pt x="370" y="58"/>
                    </a:lnTo>
                    <a:lnTo>
                      <a:pt x="382" y="50"/>
                    </a:lnTo>
                    <a:lnTo>
                      <a:pt x="394" y="42"/>
                    </a:lnTo>
                    <a:lnTo>
                      <a:pt x="406" y="38"/>
                    </a:lnTo>
                    <a:lnTo>
                      <a:pt x="418" y="36"/>
                    </a:lnTo>
                    <a:lnTo>
                      <a:pt x="418" y="36"/>
                    </a:lnTo>
                    <a:lnTo>
                      <a:pt x="420" y="36"/>
                    </a:lnTo>
                    <a:lnTo>
                      <a:pt x="424" y="34"/>
                    </a:lnTo>
                    <a:lnTo>
                      <a:pt x="424" y="24"/>
                    </a:lnTo>
                    <a:close/>
                  </a:path>
                </a:pathLst>
              </a:custGeom>
              <a:solidFill>
                <a:srgbClr val="000000">
                  <a:alpha val="2000"/>
                </a:srgb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Freeform 27"/>
              <p:cNvSpPr>
                <a:spLocks noChangeAspect="1"/>
              </p:cNvSpPr>
              <p:nvPr/>
            </p:nvSpPr>
            <p:spPr bwMode="auto">
              <a:xfrm>
                <a:off x="-17347" y="3350958"/>
                <a:ext cx="912820" cy="1114002"/>
              </a:xfrm>
              <a:custGeom>
                <a:avLst/>
                <a:gdLst>
                  <a:gd name="T0" fmla="*/ 596 w 608"/>
                  <a:gd name="T1" fmla="*/ 682 h 742"/>
                  <a:gd name="T2" fmla="*/ 548 w 608"/>
                  <a:gd name="T3" fmla="*/ 628 h 742"/>
                  <a:gd name="T4" fmla="*/ 524 w 608"/>
                  <a:gd name="T5" fmla="*/ 574 h 742"/>
                  <a:gd name="T6" fmla="*/ 518 w 608"/>
                  <a:gd name="T7" fmla="*/ 506 h 742"/>
                  <a:gd name="T8" fmla="*/ 540 w 608"/>
                  <a:gd name="T9" fmla="*/ 422 h 742"/>
                  <a:gd name="T10" fmla="*/ 508 w 608"/>
                  <a:gd name="T11" fmla="*/ 376 h 742"/>
                  <a:gd name="T12" fmla="*/ 446 w 608"/>
                  <a:gd name="T13" fmla="*/ 312 h 742"/>
                  <a:gd name="T14" fmla="*/ 396 w 608"/>
                  <a:gd name="T15" fmla="*/ 286 h 742"/>
                  <a:gd name="T16" fmla="*/ 360 w 608"/>
                  <a:gd name="T17" fmla="*/ 280 h 742"/>
                  <a:gd name="T18" fmla="*/ 256 w 608"/>
                  <a:gd name="T19" fmla="*/ 282 h 742"/>
                  <a:gd name="T20" fmla="*/ 254 w 608"/>
                  <a:gd name="T21" fmla="*/ 276 h 742"/>
                  <a:gd name="T22" fmla="*/ 280 w 608"/>
                  <a:gd name="T23" fmla="*/ 270 h 742"/>
                  <a:gd name="T24" fmla="*/ 322 w 608"/>
                  <a:gd name="T25" fmla="*/ 252 h 742"/>
                  <a:gd name="T26" fmla="*/ 352 w 608"/>
                  <a:gd name="T27" fmla="*/ 232 h 742"/>
                  <a:gd name="T28" fmla="*/ 372 w 608"/>
                  <a:gd name="T29" fmla="*/ 208 h 742"/>
                  <a:gd name="T30" fmla="*/ 378 w 608"/>
                  <a:gd name="T31" fmla="*/ 182 h 742"/>
                  <a:gd name="T32" fmla="*/ 366 w 608"/>
                  <a:gd name="T33" fmla="*/ 156 h 742"/>
                  <a:gd name="T34" fmla="*/ 388 w 608"/>
                  <a:gd name="T35" fmla="*/ 146 h 742"/>
                  <a:gd name="T36" fmla="*/ 424 w 608"/>
                  <a:gd name="T37" fmla="*/ 142 h 742"/>
                  <a:gd name="T38" fmla="*/ 442 w 608"/>
                  <a:gd name="T39" fmla="*/ 148 h 742"/>
                  <a:gd name="T40" fmla="*/ 408 w 608"/>
                  <a:gd name="T41" fmla="*/ 114 h 742"/>
                  <a:gd name="T42" fmla="*/ 332 w 608"/>
                  <a:gd name="T43" fmla="*/ 66 h 742"/>
                  <a:gd name="T44" fmla="*/ 312 w 608"/>
                  <a:gd name="T45" fmla="*/ 62 h 742"/>
                  <a:gd name="T46" fmla="*/ 278 w 608"/>
                  <a:gd name="T47" fmla="*/ 64 h 742"/>
                  <a:gd name="T48" fmla="*/ 250 w 608"/>
                  <a:gd name="T49" fmla="*/ 80 h 742"/>
                  <a:gd name="T50" fmla="*/ 220 w 608"/>
                  <a:gd name="T51" fmla="*/ 96 h 742"/>
                  <a:gd name="T52" fmla="*/ 184 w 608"/>
                  <a:gd name="T53" fmla="*/ 104 h 742"/>
                  <a:gd name="T54" fmla="*/ 148 w 608"/>
                  <a:gd name="T55" fmla="*/ 98 h 742"/>
                  <a:gd name="T56" fmla="*/ 118 w 608"/>
                  <a:gd name="T57" fmla="*/ 66 h 742"/>
                  <a:gd name="T58" fmla="*/ 106 w 608"/>
                  <a:gd name="T59" fmla="*/ 0 h 742"/>
                  <a:gd name="T60" fmla="*/ 82 w 608"/>
                  <a:gd name="T61" fmla="*/ 28 h 742"/>
                  <a:gd name="T62" fmla="*/ 32 w 608"/>
                  <a:gd name="T63" fmla="*/ 70 h 742"/>
                  <a:gd name="T64" fmla="*/ 0 w 608"/>
                  <a:gd name="T65" fmla="*/ 88 h 742"/>
                  <a:gd name="T66" fmla="*/ 20 w 608"/>
                  <a:gd name="T67" fmla="*/ 734 h 742"/>
                  <a:gd name="T68" fmla="*/ 40 w 608"/>
                  <a:gd name="T69" fmla="*/ 742 h 742"/>
                  <a:gd name="T70" fmla="*/ 28 w 608"/>
                  <a:gd name="T71" fmla="*/ 728 h 742"/>
                  <a:gd name="T72" fmla="*/ 20 w 608"/>
                  <a:gd name="T73" fmla="*/ 692 h 742"/>
                  <a:gd name="T74" fmla="*/ 22 w 608"/>
                  <a:gd name="T75" fmla="*/ 668 h 742"/>
                  <a:gd name="T76" fmla="*/ 48 w 608"/>
                  <a:gd name="T77" fmla="*/ 670 h 742"/>
                  <a:gd name="T78" fmla="*/ 72 w 608"/>
                  <a:gd name="T79" fmla="*/ 654 h 742"/>
                  <a:gd name="T80" fmla="*/ 86 w 608"/>
                  <a:gd name="T81" fmla="*/ 626 h 742"/>
                  <a:gd name="T82" fmla="*/ 92 w 608"/>
                  <a:gd name="T83" fmla="*/ 592 h 742"/>
                  <a:gd name="T84" fmla="*/ 94 w 608"/>
                  <a:gd name="T85" fmla="*/ 546 h 742"/>
                  <a:gd name="T86" fmla="*/ 90 w 608"/>
                  <a:gd name="T87" fmla="*/ 520 h 742"/>
                  <a:gd name="T88" fmla="*/ 96 w 608"/>
                  <a:gd name="T89" fmla="*/ 520 h 742"/>
                  <a:gd name="T90" fmla="*/ 134 w 608"/>
                  <a:gd name="T91" fmla="*/ 616 h 742"/>
                  <a:gd name="T92" fmla="*/ 152 w 608"/>
                  <a:gd name="T93" fmla="*/ 648 h 742"/>
                  <a:gd name="T94" fmla="*/ 194 w 608"/>
                  <a:gd name="T95" fmla="*/ 684 h 742"/>
                  <a:gd name="T96" fmla="*/ 278 w 608"/>
                  <a:gd name="T97" fmla="*/ 718 h 742"/>
                  <a:gd name="T98" fmla="*/ 332 w 608"/>
                  <a:gd name="T99" fmla="*/ 730 h 742"/>
                  <a:gd name="T100" fmla="*/ 400 w 608"/>
                  <a:gd name="T101" fmla="*/ 678 h 742"/>
                  <a:gd name="T102" fmla="*/ 466 w 608"/>
                  <a:gd name="T103" fmla="*/ 660 h 742"/>
                  <a:gd name="T104" fmla="*/ 526 w 608"/>
                  <a:gd name="T105" fmla="*/ 662 h 742"/>
                  <a:gd name="T106" fmla="*/ 594 w 608"/>
                  <a:gd name="T107" fmla="*/ 684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8" h="742">
                    <a:moveTo>
                      <a:pt x="608" y="692"/>
                    </a:moveTo>
                    <a:lnTo>
                      <a:pt x="608" y="692"/>
                    </a:lnTo>
                    <a:lnTo>
                      <a:pt x="596" y="682"/>
                    </a:lnTo>
                    <a:lnTo>
                      <a:pt x="578" y="666"/>
                    </a:lnTo>
                    <a:lnTo>
                      <a:pt x="558" y="642"/>
                    </a:lnTo>
                    <a:lnTo>
                      <a:pt x="548" y="628"/>
                    </a:lnTo>
                    <a:lnTo>
                      <a:pt x="540" y="610"/>
                    </a:lnTo>
                    <a:lnTo>
                      <a:pt x="532" y="594"/>
                    </a:lnTo>
                    <a:lnTo>
                      <a:pt x="524" y="574"/>
                    </a:lnTo>
                    <a:lnTo>
                      <a:pt x="520" y="552"/>
                    </a:lnTo>
                    <a:lnTo>
                      <a:pt x="518" y="530"/>
                    </a:lnTo>
                    <a:lnTo>
                      <a:pt x="518" y="506"/>
                    </a:lnTo>
                    <a:lnTo>
                      <a:pt x="522" y="480"/>
                    </a:lnTo>
                    <a:lnTo>
                      <a:pt x="528" y="452"/>
                    </a:lnTo>
                    <a:lnTo>
                      <a:pt x="540" y="422"/>
                    </a:lnTo>
                    <a:lnTo>
                      <a:pt x="540" y="422"/>
                    </a:lnTo>
                    <a:lnTo>
                      <a:pt x="526" y="400"/>
                    </a:lnTo>
                    <a:lnTo>
                      <a:pt x="508" y="376"/>
                    </a:lnTo>
                    <a:lnTo>
                      <a:pt x="486" y="350"/>
                    </a:lnTo>
                    <a:lnTo>
                      <a:pt x="460" y="324"/>
                    </a:lnTo>
                    <a:lnTo>
                      <a:pt x="446" y="312"/>
                    </a:lnTo>
                    <a:lnTo>
                      <a:pt x="430" y="302"/>
                    </a:lnTo>
                    <a:lnTo>
                      <a:pt x="414" y="292"/>
                    </a:lnTo>
                    <a:lnTo>
                      <a:pt x="396" y="286"/>
                    </a:lnTo>
                    <a:lnTo>
                      <a:pt x="380" y="282"/>
                    </a:lnTo>
                    <a:lnTo>
                      <a:pt x="360" y="280"/>
                    </a:lnTo>
                    <a:lnTo>
                      <a:pt x="360" y="280"/>
                    </a:lnTo>
                    <a:lnTo>
                      <a:pt x="272" y="282"/>
                    </a:lnTo>
                    <a:lnTo>
                      <a:pt x="256" y="282"/>
                    </a:lnTo>
                    <a:lnTo>
                      <a:pt x="256" y="282"/>
                    </a:lnTo>
                    <a:lnTo>
                      <a:pt x="254" y="282"/>
                    </a:lnTo>
                    <a:lnTo>
                      <a:pt x="254" y="280"/>
                    </a:lnTo>
                    <a:lnTo>
                      <a:pt x="254" y="276"/>
                    </a:lnTo>
                    <a:lnTo>
                      <a:pt x="254" y="276"/>
                    </a:lnTo>
                    <a:lnTo>
                      <a:pt x="262" y="274"/>
                    </a:lnTo>
                    <a:lnTo>
                      <a:pt x="280" y="270"/>
                    </a:lnTo>
                    <a:lnTo>
                      <a:pt x="292" y="266"/>
                    </a:lnTo>
                    <a:lnTo>
                      <a:pt x="306" y="260"/>
                    </a:lnTo>
                    <a:lnTo>
                      <a:pt x="322" y="252"/>
                    </a:lnTo>
                    <a:lnTo>
                      <a:pt x="340" y="240"/>
                    </a:lnTo>
                    <a:lnTo>
                      <a:pt x="340" y="240"/>
                    </a:lnTo>
                    <a:lnTo>
                      <a:pt x="352" y="232"/>
                    </a:lnTo>
                    <a:lnTo>
                      <a:pt x="360" y="224"/>
                    </a:lnTo>
                    <a:lnTo>
                      <a:pt x="368" y="216"/>
                    </a:lnTo>
                    <a:lnTo>
                      <a:pt x="372" y="208"/>
                    </a:lnTo>
                    <a:lnTo>
                      <a:pt x="376" y="202"/>
                    </a:lnTo>
                    <a:lnTo>
                      <a:pt x="378" y="194"/>
                    </a:lnTo>
                    <a:lnTo>
                      <a:pt x="378" y="182"/>
                    </a:lnTo>
                    <a:lnTo>
                      <a:pt x="376" y="172"/>
                    </a:lnTo>
                    <a:lnTo>
                      <a:pt x="372" y="164"/>
                    </a:lnTo>
                    <a:lnTo>
                      <a:pt x="366" y="156"/>
                    </a:lnTo>
                    <a:lnTo>
                      <a:pt x="366" y="156"/>
                    </a:lnTo>
                    <a:lnTo>
                      <a:pt x="372" y="154"/>
                    </a:lnTo>
                    <a:lnTo>
                      <a:pt x="388" y="146"/>
                    </a:lnTo>
                    <a:lnTo>
                      <a:pt x="400" y="144"/>
                    </a:lnTo>
                    <a:lnTo>
                      <a:pt x="412" y="142"/>
                    </a:lnTo>
                    <a:lnTo>
                      <a:pt x="424" y="142"/>
                    </a:lnTo>
                    <a:lnTo>
                      <a:pt x="438" y="146"/>
                    </a:lnTo>
                    <a:lnTo>
                      <a:pt x="438" y="146"/>
                    </a:lnTo>
                    <a:lnTo>
                      <a:pt x="442" y="148"/>
                    </a:lnTo>
                    <a:lnTo>
                      <a:pt x="444" y="146"/>
                    </a:lnTo>
                    <a:lnTo>
                      <a:pt x="438" y="140"/>
                    </a:lnTo>
                    <a:lnTo>
                      <a:pt x="408" y="114"/>
                    </a:lnTo>
                    <a:lnTo>
                      <a:pt x="364" y="84"/>
                    </a:lnTo>
                    <a:lnTo>
                      <a:pt x="346" y="72"/>
                    </a:lnTo>
                    <a:lnTo>
                      <a:pt x="332" y="66"/>
                    </a:lnTo>
                    <a:lnTo>
                      <a:pt x="332" y="66"/>
                    </a:lnTo>
                    <a:lnTo>
                      <a:pt x="322" y="64"/>
                    </a:lnTo>
                    <a:lnTo>
                      <a:pt x="312" y="62"/>
                    </a:lnTo>
                    <a:lnTo>
                      <a:pt x="300" y="62"/>
                    </a:lnTo>
                    <a:lnTo>
                      <a:pt x="288" y="62"/>
                    </a:lnTo>
                    <a:lnTo>
                      <a:pt x="278" y="64"/>
                    </a:lnTo>
                    <a:lnTo>
                      <a:pt x="266" y="68"/>
                    </a:lnTo>
                    <a:lnTo>
                      <a:pt x="258" y="72"/>
                    </a:lnTo>
                    <a:lnTo>
                      <a:pt x="250" y="80"/>
                    </a:lnTo>
                    <a:lnTo>
                      <a:pt x="250" y="80"/>
                    </a:lnTo>
                    <a:lnTo>
                      <a:pt x="238" y="88"/>
                    </a:lnTo>
                    <a:lnTo>
                      <a:pt x="220" y="96"/>
                    </a:lnTo>
                    <a:lnTo>
                      <a:pt x="208" y="100"/>
                    </a:lnTo>
                    <a:lnTo>
                      <a:pt x="196" y="104"/>
                    </a:lnTo>
                    <a:lnTo>
                      <a:pt x="184" y="104"/>
                    </a:lnTo>
                    <a:lnTo>
                      <a:pt x="172" y="104"/>
                    </a:lnTo>
                    <a:lnTo>
                      <a:pt x="160" y="102"/>
                    </a:lnTo>
                    <a:lnTo>
                      <a:pt x="148" y="98"/>
                    </a:lnTo>
                    <a:lnTo>
                      <a:pt x="136" y="90"/>
                    </a:lnTo>
                    <a:lnTo>
                      <a:pt x="126" y="80"/>
                    </a:lnTo>
                    <a:lnTo>
                      <a:pt x="118" y="66"/>
                    </a:lnTo>
                    <a:lnTo>
                      <a:pt x="112" y="48"/>
                    </a:lnTo>
                    <a:lnTo>
                      <a:pt x="108" y="26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0" y="8"/>
                    </a:lnTo>
                    <a:lnTo>
                      <a:pt x="82" y="28"/>
                    </a:lnTo>
                    <a:lnTo>
                      <a:pt x="68" y="42"/>
                    </a:lnTo>
                    <a:lnTo>
                      <a:pt x="52" y="56"/>
                    </a:lnTo>
                    <a:lnTo>
                      <a:pt x="32" y="70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0" y="88"/>
                    </a:lnTo>
                    <a:lnTo>
                      <a:pt x="0" y="724"/>
                    </a:lnTo>
                    <a:lnTo>
                      <a:pt x="0" y="724"/>
                    </a:lnTo>
                    <a:lnTo>
                      <a:pt x="20" y="734"/>
                    </a:lnTo>
                    <a:lnTo>
                      <a:pt x="34" y="742"/>
                    </a:lnTo>
                    <a:lnTo>
                      <a:pt x="40" y="742"/>
                    </a:lnTo>
                    <a:lnTo>
                      <a:pt x="40" y="742"/>
                    </a:lnTo>
                    <a:lnTo>
                      <a:pt x="38" y="738"/>
                    </a:lnTo>
                    <a:lnTo>
                      <a:pt x="38" y="738"/>
                    </a:lnTo>
                    <a:lnTo>
                      <a:pt x="28" y="728"/>
                    </a:lnTo>
                    <a:lnTo>
                      <a:pt x="24" y="716"/>
                    </a:lnTo>
                    <a:lnTo>
                      <a:pt x="20" y="704"/>
                    </a:lnTo>
                    <a:lnTo>
                      <a:pt x="20" y="692"/>
                    </a:lnTo>
                    <a:lnTo>
                      <a:pt x="20" y="676"/>
                    </a:lnTo>
                    <a:lnTo>
                      <a:pt x="22" y="668"/>
                    </a:lnTo>
                    <a:lnTo>
                      <a:pt x="22" y="668"/>
                    </a:lnTo>
                    <a:lnTo>
                      <a:pt x="30" y="670"/>
                    </a:lnTo>
                    <a:lnTo>
                      <a:pt x="38" y="672"/>
                    </a:lnTo>
                    <a:lnTo>
                      <a:pt x="48" y="670"/>
                    </a:lnTo>
                    <a:lnTo>
                      <a:pt x="60" y="664"/>
                    </a:lnTo>
                    <a:lnTo>
                      <a:pt x="66" y="660"/>
                    </a:lnTo>
                    <a:lnTo>
                      <a:pt x="72" y="654"/>
                    </a:lnTo>
                    <a:lnTo>
                      <a:pt x="76" y="646"/>
                    </a:lnTo>
                    <a:lnTo>
                      <a:pt x="82" y="638"/>
                    </a:lnTo>
                    <a:lnTo>
                      <a:pt x="86" y="626"/>
                    </a:lnTo>
                    <a:lnTo>
                      <a:pt x="88" y="612"/>
                    </a:lnTo>
                    <a:lnTo>
                      <a:pt x="88" y="612"/>
                    </a:lnTo>
                    <a:lnTo>
                      <a:pt x="92" y="592"/>
                    </a:lnTo>
                    <a:lnTo>
                      <a:pt x="94" y="574"/>
                    </a:lnTo>
                    <a:lnTo>
                      <a:pt x="94" y="558"/>
                    </a:lnTo>
                    <a:lnTo>
                      <a:pt x="94" y="546"/>
                    </a:lnTo>
                    <a:lnTo>
                      <a:pt x="90" y="528"/>
                    </a:lnTo>
                    <a:lnTo>
                      <a:pt x="90" y="520"/>
                    </a:lnTo>
                    <a:lnTo>
                      <a:pt x="90" y="520"/>
                    </a:lnTo>
                    <a:lnTo>
                      <a:pt x="92" y="518"/>
                    </a:lnTo>
                    <a:lnTo>
                      <a:pt x="94" y="518"/>
                    </a:lnTo>
                    <a:lnTo>
                      <a:pt x="96" y="520"/>
                    </a:lnTo>
                    <a:lnTo>
                      <a:pt x="96" y="520"/>
                    </a:lnTo>
                    <a:lnTo>
                      <a:pt x="102" y="534"/>
                    </a:lnTo>
                    <a:lnTo>
                      <a:pt x="134" y="616"/>
                    </a:lnTo>
                    <a:lnTo>
                      <a:pt x="134" y="616"/>
                    </a:lnTo>
                    <a:lnTo>
                      <a:pt x="142" y="634"/>
                    </a:lnTo>
                    <a:lnTo>
                      <a:pt x="152" y="648"/>
                    </a:lnTo>
                    <a:lnTo>
                      <a:pt x="164" y="662"/>
                    </a:lnTo>
                    <a:lnTo>
                      <a:pt x="180" y="674"/>
                    </a:lnTo>
                    <a:lnTo>
                      <a:pt x="194" y="684"/>
                    </a:lnTo>
                    <a:lnTo>
                      <a:pt x="212" y="692"/>
                    </a:lnTo>
                    <a:lnTo>
                      <a:pt x="246" y="708"/>
                    </a:lnTo>
                    <a:lnTo>
                      <a:pt x="278" y="718"/>
                    </a:lnTo>
                    <a:lnTo>
                      <a:pt x="306" y="724"/>
                    </a:lnTo>
                    <a:lnTo>
                      <a:pt x="332" y="730"/>
                    </a:lnTo>
                    <a:lnTo>
                      <a:pt x="332" y="730"/>
                    </a:lnTo>
                    <a:lnTo>
                      <a:pt x="354" y="708"/>
                    </a:lnTo>
                    <a:lnTo>
                      <a:pt x="378" y="692"/>
                    </a:lnTo>
                    <a:lnTo>
                      <a:pt x="400" y="678"/>
                    </a:lnTo>
                    <a:lnTo>
                      <a:pt x="424" y="670"/>
                    </a:lnTo>
                    <a:lnTo>
                      <a:pt x="446" y="662"/>
                    </a:lnTo>
                    <a:lnTo>
                      <a:pt x="466" y="660"/>
                    </a:lnTo>
                    <a:lnTo>
                      <a:pt x="488" y="658"/>
                    </a:lnTo>
                    <a:lnTo>
                      <a:pt x="506" y="658"/>
                    </a:lnTo>
                    <a:lnTo>
                      <a:pt x="526" y="662"/>
                    </a:lnTo>
                    <a:lnTo>
                      <a:pt x="542" y="664"/>
                    </a:lnTo>
                    <a:lnTo>
                      <a:pt x="572" y="674"/>
                    </a:lnTo>
                    <a:lnTo>
                      <a:pt x="594" y="684"/>
                    </a:lnTo>
                    <a:lnTo>
                      <a:pt x="608" y="692"/>
                    </a:lnTo>
                    <a:lnTo>
                      <a:pt x="608" y="69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>
                <a:noFill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2" name="Freeform 51"/>
              <p:cNvSpPr>
                <a:spLocks noChangeAspect="1"/>
              </p:cNvSpPr>
              <p:nvPr/>
            </p:nvSpPr>
            <p:spPr bwMode="auto">
              <a:xfrm>
                <a:off x="-17347" y="1413937"/>
                <a:ext cx="499947" cy="1321457"/>
              </a:xfrm>
              <a:custGeom>
                <a:avLst/>
                <a:gdLst>
                  <a:gd name="T0" fmla="*/ 382 w 426"/>
                  <a:gd name="T1" fmla="*/ 404 h 1126"/>
                  <a:gd name="T2" fmla="*/ 390 w 426"/>
                  <a:gd name="T3" fmla="*/ 392 h 1126"/>
                  <a:gd name="T4" fmla="*/ 404 w 426"/>
                  <a:gd name="T5" fmla="*/ 356 h 1126"/>
                  <a:gd name="T6" fmla="*/ 408 w 426"/>
                  <a:gd name="T7" fmla="*/ 326 h 1126"/>
                  <a:gd name="T8" fmla="*/ 402 w 426"/>
                  <a:gd name="T9" fmla="*/ 274 h 1126"/>
                  <a:gd name="T10" fmla="*/ 376 w 426"/>
                  <a:gd name="T11" fmla="*/ 206 h 1126"/>
                  <a:gd name="T12" fmla="*/ 350 w 426"/>
                  <a:gd name="T13" fmla="*/ 176 h 1126"/>
                  <a:gd name="T14" fmla="*/ 338 w 426"/>
                  <a:gd name="T15" fmla="*/ 176 h 1126"/>
                  <a:gd name="T16" fmla="*/ 294 w 426"/>
                  <a:gd name="T17" fmla="*/ 198 h 1126"/>
                  <a:gd name="T18" fmla="*/ 212 w 426"/>
                  <a:gd name="T19" fmla="*/ 268 h 1126"/>
                  <a:gd name="T20" fmla="*/ 212 w 426"/>
                  <a:gd name="T21" fmla="*/ 270 h 1126"/>
                  <a:gd name="T22" fmla="*/ 172 w 426"/>
                  <a:gd name="T23" fmla="*/ 318 h 1126"/>
                  <a:gd name="T24" fmla="*/ 152 w 426"/>
                  <a:gd name="T25" fmla="*/ 354 h 1126"/>
                  <a:gd name="T26" fmla="*/ 146 w 426"/>
                  <a:gd name="T27" fmla="*/ 358 h 1126"/>
                  <a:gd name="T28" fmla="*/ 144 w 426"/>
                  <a:gd name="T29" fmla="*/ 354 h 1126"/>
                  <a:gd name="T30" fmla="*/ 172 w 426"/>
                  <a:gd name="T31" fmla="*/ 236 h 1126"/>
                  <a:gd name="T32" fmla="*/ 172 w 426"/>
                  <a:gd name="T33" fmla="*/ 174 h 1126"/>
                  <a:gd name="T34" fmla="*/ 148 w 426"/>
                  <a:gd name="T35" fmla="*/ 114 h 1126"/>
                  <a:gd name="T36" fmla="*/ 100 w 426"/>
                  <a:gd name="T37" fmla="*/ 46 h 1126"/>
                  <a:gd name="T38" fmla="*/ 56 w 426"/>
                  <a:gd name="T39" fmla="*/ 0 h 1126"/>
                  <a:gd name="T40" fmla="*/ 0 w 426"/>
                  <a:gd name="T41" fmla="*/ 820 h 1126"/>
                  <a:gd name="T42" fmla="*/ 34 w 426"/>
                  <a:gd name="T43" fmla="*/ 800 h 1126"/>
                  <a:gd name="T44" fmla="*/ 80 w 426"/>
                  <a:gd name="T45" fmla="*/ 754 h 1126"/>
                  <a:gd name="T46" fmla="*/ 102 w 426"/>
                  <a:gd name="T47" fmla="*/ 764 h 1126"/>
                  <a:gd name="T48" fmla="*/ 152 w 426"/>
                  <a:gd name="T49" fmla="*/ 908 h 1126"/>
                  <a:gd name="T50" fmla="*/ 168 w 426"/>
                  <a:gd name="T51" fmla="*/ 994 h 1126"/>
                  <a:gd name="T52" fmla="*/ 166 w 426"/>
                  <a:gd name="T53" fmla="*/ 1070 h 1126"/>
                  <a:gd name="T54" fmla="*/ 150 w 426"/>
                  <a:gd name="T55" fmla="*/ 1108 h 1126"/>
                  <a:gd name="T56" fmla="*/ 150 w 426"/>
                  <a:gd name="T57" fmla="*/ 1120 h 1126"/>
                  <a:gd name="T58" fmla="*/ 156 w 426"/>
                  <a:gd name="T59" fmla="*/ 1124 h 1126"/>
                  <a:gd name="T60" fmla="*/ 188 w 426"/>
                  <a:gd name="T61" fmla="*/ 1124 h 1126"/>
                  <a:gd name="T62" fmla="*/ 214 w 426"/>
                  <a:gd name="T63" fmla="*/ 1102 h 1126"/>
                  <a:gd name="T64" fmla="*/ 224 w 426"/>
                  <a:gd name="T65" fmla="*/ 1094 h 1126"/>
                  <a:gd name="T66" fmla="*/ 232 w 426"/>
                  <a:gd name="T67" fmla="*/ 1080 h 1126"/>
                  <a:gd name="T68" fmla="*/ 224 w 426"/>
                  <a:gd name="T69" fmla="*/ 998 h 1126"/>
                  <a:gd name="T70" fmla="*/ 188 w 426"/>
                  <a:gd name="T71" fmla="*/ 854 h 1126"/>
                  <a:gd name="T72" fmla="*/ 144 w 426"/>
                  <a:gd name="T73" fmla="*/ 720 h 1126"/>
                  <a:gd name="T74" fmla="*/ 218 w 426"/>
                  <a:gd name="T75" fmla="*/ 726 h 1126"/>
                  <a:gd name="T76" fmla="*/ 278 w 426"/>
                  <a:gd name="T77" fmla="*/ 708 h 1126"/>
                  <a:gd name="T78" fmla="*/ 308 w 426"/>
                  <a:gd name="T79" fmla="*/ 682 h 1126"/>
                  <a:gd name="T80" fmla="*/ 350 w 426"/>
                  <a:gd name="T81" fmla="*/ 640 h 1126"/>
                  <a:gd name="T82" fmla="*/ 416 w 426"/>
                  <a:gd name="T83" fmla="*/ 598 h 1126"/>
                  <a:gd name="T84" fmla="*/ 396 w 426"/>
                  <a:gd name="T85" fmla="*/ 586 h 1126"/>
                  <a:gd name="T86" fmla="*/ 340 w 426"/>
                  <a:gd name="T87" fmla="*/ 550 h 1126"/>
                  <a:gd name="T88" fmla="*/ 322 w 426"/>
                  <a:gd name="T89" fmla="*/ 508 h 1126"/>
                  <a:gd name="T90" fmla="*/ 330 w 426"/>
                  <a:gd name="T91" fmla="*/ 466 h 1126"/>
                  <a:gd name="T92" fmla="*/ 358 w 426"/>
                  <a:gd name="T93" fmla="*/ 422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6" h="1126">
                    <a:moveTo>
                      <a:pt x="372" y="412"/>
                    </a:moveTo>
                    <a:lnTo>
                      <a:pt x="372" y="412"/>
                    </a:lnTo>
                    <a:lnTo>
                      <a:pt x="382" y="404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6" y="382"/>
                    </a:lnTo>
                    <a:lnTo>
                      <a:pt x="402" y="370"/>
                    </a:lnTo>
                    <a:lnTo>
                      <a:pt x="404" y="356"/>
                    </a:lnTo>
                    <a:lnTo>
                      <a:pt x="406" y="342"/>
                    </a:lnTo>
                    <a:lnTo>
                      <a:pt x="406" y="342"/>
                    </a:lnTo>
                    <a:lnTo>
                      <a:pt x="408" y="326"/>
                    </a:lnTo>
                    <a:lnTo>
                      <a:pt x="408" y="326"/>
                    </a:lnTo>
                    <a:lnTo>
                      <a:pt x="406" y="300"/>
                    </a:lnTo>
                    <a:lnTo>
                      <a:pt x="402" y="274"/>
                    </a:lnTo>
                    <a:lnTo>
                      <a:pt x="394" y="250"/>
                    </a:lnTo>
                    <a:lnTo>
                      <a:pt x="386" y="226"/>
                    </a:lnTo>
                    <a:lnTo>
                      <a:pt x="376" y="206"/>
                    </a:lnTo>
                    <a:lnTo>
                      <a:pt x="366" y="190"/>
                    </a:lnTo>
                    <a:lnTo>
                      <a:pt x="356" y="180"/>
                    </a:lnTo>
                    <a:lnTo>
                      <a:pt x="350" y="176"/>
                    </a:lnTo>
                    <a:lnTo>
                      <a:pt x="344" y="176"/>
                    </a:lnTo>
                    <a:lnTo>
                      <a:pt x="344" y="176"/>
                    </a:lnTo>
                    <a:lnTo>
                      <a:pt x="338" y="176"/>
                    </a:lnTo>
                    <a:lnTo>
                      <a:pt x="330" y="178"/>
                    </a:lnTo>
                    <a:lnTo>
                      <a:pt x="314" y="186"/>
                    </a:lnTo>
                    <a:lnTo>
                      <a:pt x="294" y="198"/>
                    </a:lnTo>
                    <a:lnTo>
                      <a:pt x="276" y="212"/>
                    </a:lnTo>
                    <a:lnTo>
                      <a:pt x="238" y="244"/>
                    </a:lnTo>
                    <a:lnTo>
                      <a:pt x="212" y="268"/>
                    </a:lnTo>
                    <a:lnTo>
                      <a:pt x="212" y="268"/>
                    </a:lnTo>
                    <a:lnTo>
                      <a:pt x="212" y="270"/>
                    </a:lnTo>
                    <a:lnTo>
                      <a:pt x="212" y="270"/>
                    </a:lnTo>
                    <a:lnTo>
                      <a:pt x="194" y="288"/>
                    </a:lnTo>
                    <a:lnTo>
                      <a:pt x="182" y="304"/>
                    </a:lnTo>
                    <a:lnTo>
                      <a:pt x="172" y="318"/>
                    </a:lnTo>
                    <a:lnTo>
                      <a:pt x="164" y="330"/>
                    </a:lnTo>
                    <a:lnTo>
                      <a:pt x="156" y="348"/>
                    </a:lnTo>
                    <a:lnTo>
                      <a:pt x="152" y="354"/>
                    </a:lnTo>
                    <a:lnTo>
                      <a:pt x="150" y="356"/>
                    </a:lnTo>
                    <a:lnTo>
                      <a:pt x="150" y="356"/>
                    </a:lnTo>
                    <a:lnTo>
                      <a:pt x="146" y="358"/>
                    </a:lnTo>
                    <a:lnTo>
                      <a:pt x="144" y="356"/>
                    </a:lnTo>
                    <a:lnTo>
                      <a:pt x="144" y="354"/>
                    </a:lnTo>
                    <a:lnTo>
                      <a:pt x="144" y="354"/>
                    </a:lnTo>
                    <a:lnTo>
                      <a:pt x="148" y="336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4" y="216"/>
                    </a:lnTo>
                    <a:lnTo>
                      <a:pt x="174" y="194"/>
                    </a:lnTo>
                    <a:lnTo>
                      <a:pt x="172" y="174"/>
                    </a:lnTo>
                    <a:lnTo>
                      <a:pt x="166" y="152"/>
                    </a:lnTo>
                    <a:lnTo>
                      <a:pt x="158" y="132"/>
                    </a:lnTo>
                    <a:lnTo>
                      <a:pt x="148" y="114"/>
                    </a:lnTo>
                    <a:lnTo>
                      <a:pt x="136" y="94"/>
                    </a:lnTo>
                    <a:lnTo>
                      <a:pt x="124" y="76"/>
                    </a:lnTo>
                    <a:lnTo>
                      <a:pt x="100" y="46"/>
                    </a:lnTo>
                    <a:lnTo>
                      <a:pt x="78" y="22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28" y="4"/>
                    </a:lnTo>
                    <a:lnTo>
                      <a:pt x="0" y="6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18" y="810"/>
                    </a:lnTo>
                    <a:lnTo>
                      <a:pt x="34" y="800"/>
                    </a:lnTo>
                    <a:lnTo>
                      <a:pt x="48" y="788"/>
                    </a:lnTo>
                    <a:lnTo>
                      <a:pt x="60" y="776"/>
                    </a:lnTo>
                    <a:lnTo>
                      <a:pt x="80" y="754"/>
                    </a:lnTo>
                    <a:lnTo>
                      <a:pt x="92" y="738"/>
                    </a:lnTo>
                    <a:lnTo>
                      <a:pt x="92" y="738"/>
                    </a:lnTo>
                    <a:lnTo>
                      <a:pt x="102" y="764"/>
                    </a:lnTo>
                    <a:lnTo>
                      <a:pt x="118" y="804"/>
                    </a:lnTo>
                    <a:lnTo>
                      <a:pt x="136" y="854"/>
                    </a:lnTo>
                    <a:lnTo>
                      <a:pt x="152" y="908"/>
                    </a:lnTo>
                    <a:lnTo>
                      <a:pt x="158" y="938"/>
                    </a:lnTo>
                    <a:lnTo>
                      <a:pt x="164" y="966"/>
                    </a:lnTo>
                    <a:lnTo>
                      <a:pt x="168" y="994"/>
                    </a:lnTo>
                    <a:lnTo>
                      <a:pt x="170" y="1020"/>
                    </a:lnTo>
                    <a:lnTo>
                      <a:pt x="168" y="1046"/>
                    </a:lnTo>
                    <a:lnTo>
                      <a:pt x="166" y="1070"/>
                    </a:lnTo>
                    <a:lnTo>
                      <a:pt x="160" y="1090"/>
                    </a:lnTo>
                    <a:lnTo>
                      <a:pt x="150" y="1108"/>
                    </a:lnTo>
                    <a:lnTo>
                      <a:pt x="150" y="1108"/>
                    </a:lnTo>
                    <a:lnTo>
                      <a:pt x="148" y="1110"/>
                    </a:lnTo>
                    <a:lnTo>
                      <a:pt x="148" y="1116"/>
                    </a:lnTo>
                    <a:lnTo>
                      <a:pt x="150" y="1120"/>
                    </a:lnTo>
                    <a:lnTo>
                      <a:pt x="152" y="1122"/>
                    </a:lnTo>
                    <a:lnTo>
                      <a:pt x="156" y="1124"/>
                    </a:lnTo>
                    <a:lnTo>
                      <a:pt x="156" y="1124"/>
                    </a:lnTo>
                    <a:lnTo>
                      <a:pt x="164" y="1126"/>
                    </a:lnTo>
                    <a:lnTo>
                      <a:pt x="180" y="1126"/>
                    </a:lnTo>
                    <a:lnTo>
                      <a:pt x="188" y="1124"/>
                    </a:lnTo>
                    <a:lnTo>
                      <a:pt x="198" y="1120"/>
                    </a:lnTo>
                    <a:lnTo>
                      <a:pt x="206" y="1112"/>
                    </a:lnTo>
                    <a:lnTo>
                      <a:pt x="214" y="1102"/>
                    </a:lnTo>
                    <a:lnTo>
                      <a:pt x="214" y="1102"/>
                    </a:lnTo>
                    <a:lnTo>
                      <a:pt x="218" y="1098"/>
                    </a:lnTo>
                    <a:lnTo>
                      <a:pt x="224" y="1094"/>
                    </a:lnTo>
                    <a:lnTo>
                      <a:pt x="230" y="1090"/>
                    </a:lnTo>
                    <a:lnTo>
                      <a:pt x="232" y="1080"/>
                    </a:lnTo>
                    <a:lnTo>
                      <a:pt x="232" y="1080"/>
                    </a:lnTo>
                    <a:lnTo>
                      <a:pt x="232" y="1058"/>
                    </a:lnTo>
                    <a:lnTo>
                      <a:pt x="230" y="1032"/>
                    </a:lnTo>
                    <a:lnTo>
                      <a:pt x="224" y="998"/>
                    </a:lnTo>
                    <a:lnTo>
                      <a:pt x="216" y="958"/>
                    </a:lnTo>
                    <a:lnTo>
                      <a:pt x="204" y="910"/>
                    </a:lnTo>
                    <a:lnTo>
                      <a:pt x="188" y="854"/>
                    </a:lnTo>
                    <a:lnTo>
                      <a:pt x="168" y="792"/>
                    </a:lnTo>
                    <a:lnTo>
                      <a:pt x="144" y="720"/>
                    </a:lnTo>
                    <a:lnTo>
                      <a:pt x="144" y="720"/>
                    </a:lnTo>
                    <a:lnTo>
                      <a:pt x="174" y="726"/>
                    </a:lnTo>
                    <a:lnTo>
                      <a:pt x="196" y="726"/>
                    </a:lnTo>
                    <a:lnTo>
                      <a:pt x="218" y="726"/>
                    </a:lnTo>
                    <a:lnTo>
                      <a:pt x="242" y="722"/>
                    </a:lnTo>
                    <a:lnTo>
                      <a:pt x="266" y="714"/>
                    </a:lnTo>
                    <a:lnTo>
                      <a:pt x="278" y="708"/>
                    </a:lnTo>
                    <a:lnTo>
                      <a:pt x="288" y="702"/>
                    </a:lnTo>
                    <a:lnTo>
                      <a:pt x="298" y="692"/>
                    </a:lnTo>
                    <a:lnTo>
                      <a:pt x="308" y="682"/>
                    </a:lnTo>
                    <a:lnTo>
                      <a:pt x="308" y="682"/>
                    </a:lnTo>
                    <a:lnTo>
                      <a:pt x="328" y="660"/>
                    </a:lnTo>
                    <a:lnTo>
                      <a:pt x="350" y="640"/>
                    </a:lnTo>
                    <a:lnTo>
                      <a:pt x="370" y="624"/>
                    </a:lnTo>
                    <a:lnTo>
                      <a:pt x="388" y="612"/>
                    </a:lnTo>
                    <a:lnTo>
                      <a:pt x="416" y="598"/>
                    </a:lnTo>
                    <a:lnTo>
                      <a:pt x="426" y="594"/>
                    </a:lnTo>
                    <a:lnTo>
                      <a:pt x="426" y="594"/>
                    </a:lnTo>
                    <a:lnTo>
                      <a:pt x="396" y="586"/>
                    </a:lnTo>
                    <a:lnTo>
                      <a:pt x="372" y="574"/>
                    </a:lnTo>
                    <a:lnTo>
                      <a:pt x="354" y="562"/>
                    </a:lnTo>
                    <a:lnTo>
                      <a:pt x="340" y="550"/>
                    </a:lnTo>
                    <a:lnTo>
                      <a:pt x="330" y="536"/>
                    </a:lnTo>
                    <a:lnTo>
                      <a:pt x="324" y="522"/>
                    </a:lnTo>
                    <a:lnTo>
                      <a:pt x="322" y="508"/>
                    </a:lnTo>
                    <a:lnTo>
                      <a:pt x="324" y="494"/>
                    </a:lnTo>
                    <a:lnTo>
                      <a:pt x="326" y="478"/>
                    </a:lnTo>
                    <a:lnTo>
                      <a:pt x="330" y="466"/>
                    </a:lnTo>
                    <a:lnTo>
                      <a:pt x="338" y="452"/>
                    </a:lnTo>
                    <a:lnTo>
                      <a:pt x="344" y="442"/>
                    </a:lnTo>
                    <a:lnTo>
                      <a:pt x="358" y="422"/>
                    </a:lnTo>
                    <a:lnTo>
                      <a:pt x="372" y="412"/>
                    </a:lnTo>
                    <a:lnTo>
                      <a:pt x="372" y="41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Freeform 43"/>
              <p:cNvSpPr>
                <a:spLocks noChangeAspect="1"/>
              </p:cNvSpPr>
              <p:nvPr/>
            </p:nvSpPr>
            <p:spPr bwMode="auto">
              <a:xfrm>
                <a:off x="0" y="0"/>
                <a:ext cx="1049548" cy="750335"/>
              </a:xfrm>
              <a:custGeom>
                <a:avLst/>
                <a:gdLst>
                  <a:gd name="T0" fmla="*/ 812 w 912"/>
                  <a:gd name="T1" fmla="*/ 66 h 652"/>
                  <a:gd name="T2" fmla="*/ 772 w 912"/>
                  <a:gd name="T3" fmla="*/ 42 h 652"/>
                  <a:gd name="T4" fmla="*/ 748 w 912"/>
                  <a:gd name="T5" fmla="*/ 8 h 652"/>
                  <a:gd name="T6" fmla="*/ 26 w 912"/>
                  <a:gd name="T7" fmla="*/ 0 h 652"/>
                  <a:gd name="T8" fmla="*/ 0 w 912"/>
                  <a:gd name="T9" fmla="*/ 208 h 652"/>
                  <a:gd name="T10" fmla="*/ 6 w 912"/>
                  <a:gd name="T11" fmla="*/ 232 h 652"/>
                  <a:gd name="T12" fmla="*/ 0 w 912"/>
                  <a:gd name="T13" fmla="*/ 384 h 652"/>
                  <a:gd name="T14" fmla="*/ 14 w 912"/>
                  <a:gd name="T15" fmla="*/ 396 h 652"/>
                  <a:gd name="T16" fmla="*/ 28 w 912"/>
                  <a:gd name="T17" fmla="*/ 430 h 652"/>
                  <a:gd name="T18" fmla="*/ 26 w 912"/>
                  <a:gd name="T19" fmla="*/ 480 h 652"/>
                  <a:gd name="T20" fmla="*/ 34 w 912"/>
                  <a:gd name="T21" fmla="*/ 490 h 652"/>
                  <a:gd name="T22" fmla="*/ 60 w 912"/>
                  <a:gd name="T23" fmla="*/ 504 h 652"/>
                  <a:gd name="T24" fmla="*/ 80 w 912"/>
                  <a:gd name="T25" fmla="*/ 560 h 652"/>
                  <a:gd name="T26" fmla="*/ 90 w 912"/>
                  <a:gd name="T27" fmla="*/ 650 h 652"/>
                  <a:gd name="T28" fmla="*/ 110 w 912"/>
                  <a:gd name="T29" fmla="*/ 596 h 652"/>
                  <a:gd name="T30" fmla="*/ 146 w 912"/>
                  <a:gd name="T31" fmla="*/ 540 h 652"/>
                  <a:gd name="T32" fmla="*/ 180 w 912"/>
                  <a:gd name="T33" fmla="*/ 510 h 652"/>
                  <a:gd name="T34" fmla="*/ 220 w 912"/>
                  <a:gd name="T35" fmla="*/ 496 h 652"/>
                  <a:gd name="T36" fmla="*/ 234 w 912"/>
                  <a:gd name="T37" fmla="*/ 494 h 652"/>
                  <a:gd name="T38" fmla="*/ 244 w 912"/>
                  <a:gd name="T39" fmla="*/ 430 h 652"/>
                  <a:gd name="T40" fmla="*/ 264 w 912"/>
                  <a:gd name="T41" fmla="*/ 362 h 652"/>
                  <a:gd name="T42" fmla="*/ 274 w 912"/>
                  <a:gd name="T43" fmla="*/ 352 h 652"/>
                  <a:gd name="T44" fmla="*/ 284 w 912"/>
                  <a:gd name="T45" fmla="*/ 366 h 652"/>
                  <a:gd name="T46" fmla="*/ 284 w 912"/>
                  <a:gd name="T47" fmla="*/ 392 h 652"/>
                  <a:gd name="T48" fmla="*/ 310 w 912"/>
                  <a:gd name="T49" fmla="*/ 492 h 652"/>
                  <a:gd name="T50" fmla="*/ 342 w 912"/>
                  <a:gd name="T51" fmla="*/ 574 h 652"/>
                  <a:gd name="T52" fmla="*/ 382 w 912"/>
                  <a:gd name="T53" fmla="*/ 498 h 652"/>
                  <a:gd name="T54" fmla="*/ 406 w 912"/>
                  <a:gd name="T55" fmla="*/ 484 h 652"/>
                  <a:gd name="T56" fmla="*/ 426 w 912"/>
                  <a:gd name="T57" fmla="*/ 490 h 652"/>
                  <a:gd name="T58" fmla="*/ 448 w 912"/>
                  <a:gd name="T59" fmla="*/ 520 h 652"/>
                  <a:gd name="T60" fmla="*/ 466 w 912"/>
                  <a:gd name="T61" fmla="*/ 574 h 652"/>
                  <a:gd name="T62" fmla="*/ 478 w 912"/>
                  <a:gd name="T63" fmla="*/ 550 h 652"/>
                  <a:gd name="T64" fmla="*/ 494 w 912"/>
                  <a:gd name="T65" fmla="*/ 542 h 652"/>
                  <a:gd name="T66" fmla="*/ 530 w 912"/>
                  <a:gd name="T67" fmla="*/ 552 h 652"/>
                  <a:gd name="T68" fmla="*/ 580 w 912"/>
                  <a:gd name="T69" fmla="*/ 600 h 652"/>
                  <a:gd name="T70" fmla="*/ 618 w 912"/>
                  <a:gd name="T71" fmla="*/ 652 h 652"/>
                  <a:gd name="T72" fmla="*/ 618 w 912"/>
                  <a:gd name="T73" fmla="*/ 652 h 652"/>
                  <a:gd name="T74" fmla="*/ 596 w 912"/>
                  <a:gd name="T75" fmla="*/ 590 h 652"/>
                  <a:gd name="T76" fmla="*/ 584 w 912"/>
                  <a:gd name="T77" fmla="*/ 522 h 652"/>
                  <a:gd name="T78" fmla="*/ 596 w 912"/>
                  <a:gd name="T79" fmla="*/ 488 h 652"/>
                  <a:gd name="T80" fmla="*/ 614 w 912"/>
                  <a:gd name="T81" fmla="*/ 480 h 652"/>
                  <a:gd name="T82" fmla="*/ 640 w 912"/>
                  <a:gd name="T83" fmla="*/ 484 h 652"/>
                  <a:gd name="T84" fmla="*/ 606 w 912"/>
                  <a:gd name="T85" fmla="*/ 438 h 652"/>
                  <a:gd name="T86" fmla="*/ 592 w 912"/>
                  <a:gd name="T87" fmla="*/ 402 h 652"/>
                  <a:gd name="T88" fmla="*/ 600 w 912"/>
                  <a:gd name="T89" fmla="*/ 382 h 652"/>
                  <a:gd name="T90" fmla="*/ 624 w 912"/>
                  <a:gd name="T91" fmla="*/ 372 h 652"/>
                  <a:gd name="T92" fmla="*/ 710 w 912"/>
                  <a:gd name="T93" fmla="*/ 380 h 652"/>
                  <a:gd name="T94" fmla="*/ 660 w 912"/>
                  <a:gd name="T95" fmla="*/ 308 h 652"/>
                  <a:gd name="T96" fmla="*/ 592 w 912"/>
                  <a:gd name="T97" fmla="*/ 230 h 652"/>
                  <a:gd name="T98" fmla="*/ 572 w 912"/>
                  <a:gd name="T99" fmla="*/ 214 h 652"/>
                  <a:gd name="T100" fmla="*/ 564 w 912"/>
                  <a:gd name="T101" fmla="*/ 198 h 652"/>
                  <a:gd name="T102" fmla="*/ 578 w 912"/>
                  <a:gd name="T103" fmla="*/ 196 h 652"/>
                  <a:gd name="T104" fmla="*/ 646 w 912"/>
                  <a:gd name="T105" fmla="*/ 218 h 652"/>
                  <a:gd name="T106" fmla="*/ 704 w 912"/>
                  <a:gd name="T107" fmla="*/ 246 h 652"/>
                  <a:gd name="T108" fmla="*/ 714 w 912"/>
                  <a:gd name="T109" fmla="*/ 234 h 652"/>
                  <a:gd name="T110" fmla="*/ 746 w 912"/>
                  <a:gd name="T111" fmla="*/ 212 h 652"/>
                  <a:gd name="T112" fmla="*/ 792 w 912"/>
                  <a:gd name="T113" fmla="*/ 198 h 652"/>
                  <a:gd name="T114" fmla="*/ 856 w 912"/>
                  <a:gd name="T115" fmla="*/ 200 h 652"/>
                  <a:gd name="T116" fmla="*/ 912 w 912"/>
                  <a:gd name="T117" fmla="*/ 212 h 652"/>
                  <a:gd name="T118" fmla="*/ 860 w 912"/>
                  <a:gd name="T119" fmla="*/ 170 h 652"/>
                  <a:gd name="T120" fmla="*/ 816 w 912"/>
                  <a:gd name="T121" fmla="*/ 114 h 652"/>
                  <a:gd name="T122" fmla="*/ 810 w 912"/>
                  <a:gd name="T123" fmla="*/ 86 h 652"/>
                  <a:gd name="T124" fmla="*/ 824 w 912"/>
                  <a:gd name="T125" fmla="*/ 7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12" h="652">
                    <a:moveTo>
                      <a:pt x="824" y="72"/>
                    </a:moveTo>
                    <a:lnTo>
                      <a:pt x="824" y="72"/>
                    </a:lnTo>
                    <a:lnTo>
                      <a:pt x="812" y="66"/>
                    </a:lnTo>
                    <a:lnTo>
                      <a:pt x="800" y="60"/>
                    </a:lnTo>
                    <a:lnTo>
                      <a:pt x="786" y="52"/>
                    </a:lnTo>
                    <a:lnTo>
                      <a:pt x="772" y="42"/>
                    </a:lnTo>
                    <a:lnTo>
                      <a:pt x="760" y="30"/>
                    </a:lnTo>
                    <a:lnTo>
                      <a:pt x="750" y="16"/>
                    </a:lnTo>
                    <a:lnTo>
                      <a:pt x="748" y="8"/>
                    </a:lnTo>
                    <a:lnTo>
                      <a:pt x="74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4" y="12"/>
                    </a:lnTo>
                    <a:lnTo>
                      <a:pt x="0" y="24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4" y="220"/>
                    </a:lnTo>
                    <a:lnTo>
                      <a:pt x="6" y="232"/>
                    </a:lnTo>
                    <a:lnTo>
                      <a:pt x="4" y="246"/>
                    </a:lnTo>
                    <a:lnTo>
                      <a:pt x="0" y="262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8" y="388"/>
                    </a:lnTo>
                    <a:lnTo>
                      <a:pt x="14" y="396"/>
                    </a:lnTo>
                    <a:lnTo>
                      <a:pt x="20" y="402"/>
                    </a:lnTo>
                    <a:lnTo>
                      <a:pt x="22" y="412"/>
                    </a:lnTo>
                    <a:lnTo>
                      <a:pt x="28" y="430"/>
                    </a:lnTo>
                    <a:lnTo>
                      <a:pt x="28" y="448"/>
                    </a:lnTo>
                    <a:lnTo>
                      <a:pt x="28" y="466"/>
                    </a:lnTo>
                    <a:lnTo>
                      <a:pt x="26" y="480"/>
                    </a:lnTo>
                    <a:lnTo>
                      <a:pt x="22" y="494"/>
                    </a:lnTo>
                    <a:lnTo>
                      <a:pt x="22" y="494"/>
                    </a:lnTo>
                    <a:lnTo>
                      <a:pt x="34" y="490"/>
                    </a:lnTo>
                    <a:lnTo>
                      <a:pt x="44" y="492"/>
                    </a:lnTo>
                    <a:lnTo>
                      <a:pt x="52" y="496"/>
                    </a:lnTo>
                    <a:lnTo>
                      <a:pt x="60" y="504"/>
                    </a:lnTo>
                    <a:lnTo>
                      <a:pt x="66" y="516"/>
                    </a:lnTo>
                    <a:lnTo>
                      <a:pt x="70" y="528"/>
                    </a:lnTo>
                    <a:lnTo>
                      <a:pt x="80" y="560"/>
                    </a:lnTo>
                    <a:lnTo>
                      <a:pt x="84" y="592"/>
                    </a:lnTo>
                    <a:lnTo>
                      <a:pt x="88" y="620"/>
                    </a:lnTo>
                    <a:lnTo>
                      <a:pt x="90" y="650"/>
                    </a:lnTo>
                    <a:lnTo>
                      <a:pt x="90" y="650"/>
                    </a:lnTo>
                    <a:lnTo>
                      <a:pt x="100" y="620"/>
                    </a:lnTo>
                    <a:lnTo>
                      <a:pt x="110" y="596"/>
                    </a:lnTo>
                    <a:lnTo>
                      <a:pt x="122" y="574"/>
                    </a:lnTo>
                    <a:lnTo>
                      <a:pt x="134" y="556"/>
                    </a:lnTo>
                    <a:lnTo>
                      <a:pt x="146" y="540"/>
                    </a:lnTo>
                    <a:lnTo>
                      <a:pt x="158" y="528"/>
                    </a:lnTo>
                    <a:lnTo>
                      <a:pt x="170" y="518"/>
                    </a:lnTo>
                    <a:lnTo>
                      <a:pt x="180" y="510"/>
                    </a:lnTo>
                    <a:lnTo>
                      <a:pt x="192" y="504"/>
                    </a:lnTo>
                    <a:lnTo>
                      <a:pt x="202" y="500"/>
                    </a:lnTo>
                    <a:lnTo>
                      <a:pt x="220" y="496"/>
                    </a:lnTo>
                    <a:lnTo>
                      <a:pt x="230" y="494"/>
                    </a:lnTo>
                    <a:lnTo>
                      <a:pt x="234" y="494"/>
                    </a:lnTo>
                    <a:lnTo>
                      <a:pt x="234" y="494"/>
                    </a:lnTo>
                    <a:lnTo>
                      <a:pt x="234" y="484"/>
                    </a:lnTo>
                    <a:lnTo>
                      <a:pt x="236" y="468"/>
                    </a:lnTo>
                    <a:lnTo>
                      <a:pt x="244" y="430"/>
                    </a:lnTo>
                    <a:lnTo>
                      <a:pt x="256" y="390"/>
                    </a:lnTo>
                    <a:lnTo>
                      <a:pt x="264" y="362"/>
                    </a:lnTo>
                    <a:lnTo>
                      <a:pt x="264" y="362"/>
                    </a:lnTo>
                    <a:lnTo>
                      <a:pt x="268" y="354"/>
                    </a:lnTo>
                    <a:lnTo>
                      <a:pt x="270" y="352"/>
                    </a:lnTo>
                    <a:lnTo>
                      <a:pt x="274" y="352"/>
                    </a:lnTo>
                    <a:lnTo>
                      <a:pt x="276" y="354"/>
                    </a:lnTo>
                    <a:lnTo>
                      <a:pt x="282" y="362"/>
                    </a:lnTo>
                    <a:lnTo>
                      <a:pt x="284" y="366"/>
                    </a:lnTo>
                    <a:lnTo>
                      <a:pt x="284" y="366"/>
                    </a:lnTo>
                    <a:lnTo>
                      <a:pt x="282" y="378"/>
                    </a:lnTo>
                    <a:lnTo>
                      <a:pt x="284" y="392"/>
                    </a:lnTo>
                    <a:lnTo>
                      <a:pt x="290" y="424"/>
                    </a:lnTo>
                    <a:lnTo>
                      <a:pt x="298" y="458"/>
                    </a:lnTo>
                    <a:lnTo>
                      <a:pt x="310" y="492"/>
                    </a:lnTo>
                    <a:lnTo>
                      <a:pt x="332" y="550"/>
                    </a:lnTo>
                    <a:lnTo>
                      <a:pt x="342" y="574"/>
                    </a:lnTo>
                    <a:lnTo>
                      <a:pt x="342" y="574"/>
                    </a:lnTo>
                    <a:lnTo>
                      <a:pt x="356" y="542"/>
                    </a:lnTo>
                    <a:lnTo>
                      <a:pt x="370" y="516"/>
                    </a:lnTo>
                    <a:lnTo>
                      <a:pt x="382" y="498"/>
                    </a:lnTo>
                    <a:lnTo>
                      <a:pt x="394" y="488"/>
                    </a:lnTo>
                    <a:lnTo>
                      <a:pt x="400" y="486"/>
                    </a:lnTo>
                    <a:lnTo>
                      <a:pt x="406" y="484"/>
                    </a:lnTo>
                    <a:lnTo>
                      <a:pt x="412" y="484"/>
                    </a:lnTo>
                    <a:lnTo>
                      <a:pt x="416" y="484"/>
                    </a:lnTo>
                    <a:lnTo>
                      <a:pt x="426" y="490"/>
                    </a:lnTo>
                    <a:lnTo>
                      <a:pt x="434" y="498"/>
                    </a:lnTo>
                    <a:lnTo>
                      <a:pt x="442" y="508"/>
                    </a:lnTo>
                    <a:lnTo>
                      <a:pt x="448" y="520"/>
                    </a:lnTo>
                    <a:lnTo>
                      <a:pt x="458" y="546"/>
                    </a:lnTo>
                    <a:lnTo>
                      <a:pt x="464" y="566"/>
                    </a:lnTo>
                    <a:lnTo>
                      <a:pt x="466" y="574"/>
                    </a:lnTo>
                    <a:lnTo>
                      <a:pt x="466" y="574"/>
                    </a:lnTo>
                    <a:lnTo>
                      <a:pt x="474" y="558"/>
                    </a:lnTo>
                    <a:lnTo>
                      <a:pt x="478" y="550"/>
                    </a:lnTo>
                    <a:lnTo>
                      <a:pt x="484" y="546"/>
                    </a:lnTo>
                    <a:lnTo>
                      <a:pt x="488" y="544"/>
                    </a:lnTo>
                    <a:lnTo>
                      <a:pt x="494" y="542"/>
                    </a:lnTo>
                    <a:lnTo>
                      <a:pt x="506" y="540"/>
                    </a:lnTo>
                    <a:lnTo>
                      <a:pt x="518" y="544"/>
                    </a:lnTo>
                    <a:lnTo>
                      <a:pt x="530" y="552"/>
                    </a:lnTo>
                    <a:lnTo>
                      <a:pt x="544" y="562"/>
                    </a:lnTo>
                    <a:lnTo>
                      <a:pt x="556" y="572"/>
                    </a:lnTo>
                    <a:lnTo>
                      <a:pt x="580" y="600"/>
                    </a:lnTo>
                    <a:lnTo>
                      <a:pt x="600" y="626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16" y="648"/>
                    </a:lnTo>
                    <a:lnTo>
                      <a:pt x="616" y="648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06" y="622"/>
                    </a:lnTo>
                    <a:lnTo>
                      <a:pt x="596" y="590"/>
                    </a:lnTo>
                    <a:lnTo>
                      <a:pt x="588" y="556"/>
                    </a:lnTo>
                    <a:lnTo>
                      <a:pt x="586" y="538"/>
                    </a:lnTo>
                    <a:lnTo>
                      <a:pt x="584" y="522"/>
                    </a:lnTo>
                    <a:lnTo>
                      <a:pt x="586" y="508"/>
                    </a:lnTo>
                    <a:lnTo>
                      <a:pt x="590" y="496"/>
                    </a:lnTo>
                    <a:lnTo>
                      <a:pt x="596" y="488"/>
                    </a:lnTo>
                    <a:lnTo>
                      <a:pt x="602" y="484"/>
                    </a:lnTo>
                    <a:lnTo>
                      <a:pt x="606" y="482"/>
                    </a:lnTo>
                    <a:lnTo>
                      <a:pt x="614" y="480"/>
                    </a:lnTo>
                    <a:lnTo>
                      <a:pt x="620" y="480"/>
                    </a:lnTo>
                    <a:lnTo>
                      <a:pt x="640" y="484"/>
                    </a:lnTo>
                    <a:lnTo>
                      <a:pt x="640" y="484"/>
                    </a:lnTo>
                    <a:lnTo>
                      <a:pt x="634" y="476"/>
                    </a:lnTo>
                    <a:lnTo>
                      <a:pt x="620" y="460"/>
                    </a:lnTo>
                    <a:lnTo>
                      <a:pt x="606" y="438"/>
                    </a:lnTo>
                    <a:lnTo>
                      <a:pt x="600" y="426"/>
                    </a:lnTo>
                    <a:lnTo>
                      <a:pt x="594" y="414"/>
                    </a:lnTo>
                    <a:lnTo>
                      <a:pt x="592" y="402"/>
                    </a:lnTo>
                    <a:lnTo>
                      <a:pt x="594" y="392"/>
                    </a:lnTo>
                    <a:lnTo>
                      <a:pt x="596" y="386"/>
                    </a:lnTo>
                    <a:lnTo>
                      <a:pt x="600" y="382"/>
                    </a:lnTo>
                    <a:lnTo>
                      <a:pt x="604" y="378"/>
                    </a:lnTo>
                    <a:lnTo>
                      <a:pt x="610" y="376"/>
                    </a:lnTo>
                    <a:lnTo>
                      <a:pt x="624" y="372"/>
                    </a:lnTo>
                    <a:lnTo>
                      <a:pt x="646" y="370"/>
                    </a:lnTo>
                    <a:lnTo>
                      <a:pt x="674" y="374"/>
                    </a:lnTo>
                    <a:lnTo>
                      <a:pt x="710" y="380"/>
                    </a:lnTo>
                    <a:lnTo>
                      <a:pt x="710" y="380"/>
                    </a:lnTo>
                    <a:lnTo>
                      <a:pt x="696" y="358"/>
                    </a:lnTo>
                    <a:lnTo>
                      <a:pt x="660" y="308"/>
                    </a:lnTo>
                    <a:lnTo>
                      <a:pt x="638" y="278"/>
                    </a:lnTo>
                    <a:lnTo>
                      <a:pt x="616" y="252"/>
                    </a:lnTo>
                    <a:lnTo>
                      <a:pt x="592" y="230"/>
                    </a:lnTo>
                    <a:lnTo>
                      <a:pt x="582" y="220"/>
                    </a:lnTo>
                    <a:lnTo>
                      <a:pt x="572" y="214"/>
                    </a:lnTo>
                    <a:lnTo>
                      <a:pt x="572" y="214"/>
                    </a:lnTo>
                    <a:lnTo>
                      <a:pt x="568" y="210"/>
                    </a:lnTo>
                    <a:lnTo>
                      <a:pt x="564" y="202"/>
                    </a:lnTo>
                    <a:lnTo>
                      <a:pt x="564" y="198"/>
                    </a:lnTo>
                    <a:lnTo>
                      <a:pt x="566" y="196"/>
                    </a:lnTo>
                    <a:lnTo>
                      <a:pt x="570" y="194"/>
                    </a:lnTo>
                    <a:lnTo>
                      <a:pt x="578" y="196"/>
                    </a:lnTo>
                    <a:lnTo>
                      <a:pt x="578" y="196"/>
                    </a:lnTo>
                    <a:lnTo>
                      <a:pt x="606" y="204"/>
                    </a:lnTo>
                    <a:lnTo>
                      <a:pt x="646" y="218"/>
                    </a:lnTo>
                    <a:lnTo>
                      <a:pt x="682" y="232"/>
                    </a:lnTo>
                    <a:lnTo>
                      <a:pt x="696" y="240"/>
                    </a:lnTo>
                    <a:lnTo>
                      <a:pt x="704" y="246"/>
                    </a:lnTo>
                    <a:lnTo>
                      <a:pt x="704" y="246"/>
                    </a:lnTo>
                    <a:lnTo>
                      <a:pt x="706" y="244"/>
                    </a:lnTo>
                    <a:lnTo>
                      <a:pt x="714" y="234"/>
                    </a:lnTo>
                    <a:lnTo>
                      <a:pt x="726" y="222"/>
                    </a:lnTo>
                    <a:lnTo>
                      <a:pt x="736" y="216"/>
                    </a:lnTo>
                    <a:lnTo>
                      <a:pt x="746" y="212"/>
                    </a:lnTo>
                    <a:lnTo>
                      <a:pt x="760" y="206"/>
                    </a:lnTo>
                    <a:lnTo>
                      <a:pt x="774" y="202"/>
                    </a:lnTo>
                    <a:lnTo>
                      <a:pt x="792" y="198"/>
                    </a:lnTo>
                    <a:lnTo>
                      <a:pt x="810" y="198"/>
                    </a:lnTo>
                    <a:lnTo>
                      <a:pt x="832" y="198"/>
                    </a:lnTo>
                    <a:lnTo>
                      <a:pt x="856" y="200"/>
                    </a:lnTo>
                    <a:lnTo>
                      <a:pt x="882" y="206"/>
                    </a:lnTo>
                    <a:lnTo>
                      <a:pt x="912" y="214"/>
                    </a:lnTo>
                    <a:lnTo>
                      <a:pt x="912" y="212"/>
                    </a:lnTo>
                    <a:lnTo>
                      <a:pt x="912" y="212"/>
                    </a:lnTo>
                    <a:lnTo>
                      <a:pt x="882" y="188"/>
                    </a:lnTo>
                    <a:lnTo>
                      <a:pt x="860" y="170"/>
                    </a:lnTo>
                    <a:lnTo>
                      <a:pt x="838" y="148"/>
                    </a:lnTo>
                    <a:lnTo>
                      <a:pt x="822" y="126"/>
                    </a:lnTo>
                    <a:lnTo>
                      <a:pt x="816" y="114"/>
                    </a:lnTo>
                    <a:lnTo>
                      <a:pt x="810" y="104"/>
                    </a:lnTo>
                    <a:lnTo>
                      <a:pt x="810" y="94"/>
                    </a:lnTo>
                    <a:lnTo>
                      <a:pt x="810" y="86"/>
                    </a:lnTo>
                    <a:lnTo>
                      <a:pt x="816" y="78"/>
                    </a:lnTo>
                    <a:lnTo>
                      <a:pt x="824" y="72"/>
                    </a:lnTo>
                    <a:lnTo>
                      <a:pt x="824" y="7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4" name="Freeform 35"/>
              <p:cNvSpPr>
                <a:spLocks noChangeAspect="1"/>
              </p:cNvSpPr>
              <p:nvPr/>
            </p:nvSpPr>
            <p:spPr bwMode="auto">
              <a:xfrm>
                <a:off x="8350389" y="11466"/>
                <a:ext cx="793611" cy="554378"/>
              </a:xfrm>
              <a:custGeom>
                <a:avLst/>
                <a:gdLst>
                  <a:gd name="T0" fmla="*/ 126 w 690"/>
                  <a:gd name="T1" fmla="*/ 0 h 482"/>
                  <a:gd name="T2" fmla="*/ 64 w 690"/>
                  <a:gd name="T3" fmla="*/ 56 h 482"/>
                  <a:gd name="T4" fmla="*/ 0 w 690"/>
                  <a:gd name="T5" fmla="*/ 94 h 482"/>
                  <a:gd name="T6" fmla="*/ 90 w 690"/>
                  <a:gd name="T7" fmla="*/ 82 h 482"/>
                  <a:gd name="T8" fmla="*/ 130 w 690"/>
                  <a:gd name="T9" fmla="*/ 86 h 482"/>
                  <a:gd name="T10" fmla="*/ 152 w 690"/>
                  <a:gd name="T11" fmla="*/ 96 h 482"/>
                  <a:gd name="T12" fmla="*/ 158 w 690"/>
                  <a:gd name="T13" fmla="*/ 114 h 482"/>
                  <a:gd name="T14" fmla="*/ 144 w 690"/>
                  <a:gd name="T15" fmla="*/ 152 h 482"/>
                  <a:gd name="T16" fmla="*/ 86 w 690"/>
                  <a:gd name="T17" fmla="*/ 216 h 482"/>
                  <a:gd name="T18" fmla="*/ 96 w 690"/>
                  <a:gd name="T19" fmla="*/ 222 h 482"/>
                  <a:gd name="T20" fmla="*/ 136 w 690"/>
                  <a:gd name="T21" fmla="*/ 226 h 482"/>
                  <a:gd name="T22" fmla="*/ 152 w 690"/>
                  <a:gd name="T23" fmla="*/ 248 h 482"/>
                  <a:gd name="T24" fmla="*/ 150 w 690"/>
                  <a:gd name="T25" fmla="*/ 292 h 482"/>
                  <a:gd name="T26" fmla="*/ 152 w 690"/>
                  <a:gd name="T27" fmla="*/ 308 h 482"/>
                  <a:gd name="T28" fmla="*/ 170 w 690"/>
                  <a:gd name="T29" fmla="*/ 320 h 482"/>
                  <a:gd name="T30" fmla="*/ 180 w 690"/>
                  <a:gd name="T31" fmla="*/ 362 h 482"/>
                  <a:gd name="T32" fmla="*/ 178 w 690"/>
                  <a:gd name="T33" fmla="*/ 428 h 482"/>
                  <a:gd name="T34" fmla="*/ 198 w 690"/>
                  <a:gd name="T35" fmla="*/ 392 h 482"/>
                  <a:gd name="T36" fmla="*/ 228 w 690"/>
                  <a:gd name="T37" fmla="*/ 354 h 482"/>
                  <a:gd name="T38" fmla="*/ 258 w 690"/>
                  <a:gd name="T39" fmla="*/ 336 h 482"/>
                  <a:gd name="T40" fmla="*/ 298 w 690"/>
                  <a:gd name="T41" fmla="*/ 330 h 482"/>
                  <a:gd name="T42" fmla="*/ 300 w 690"/>
                  <a:gd name="T43" fmla="*/ 312 h 482"/>
                  <a:gd name="T44" fmla="*/ 332 w 690"/>
                  <a:gd name="T45" fmla="*/ 238 h 482"/>
                  <a:gd name="T46" fmla="*/ 340 w 690"/>
                  <a:gd name="T47" fmla="*/ 232 h 482"/>
                  <a:gd name="T48" fmla="*/ 344 w 690"/>
                  <a:gd name="T49" fmla="*/ 242 h 482"/>
                  <a:gd name="T50" fmla="*/ 344 w 690"/>
                  <a:gd name="T51" fmla="*/ 284 h 482"/>
                  <a:gd name="T52" fmla="*/ 362 w 690"/>
                  <a:gd name="T53" fmla="*/ 380 h 482"/>
                  <a:gd name="T54" fmla="*/ 380 w 690"/>
                  <a:gd name="T55" fmla="*/ 376 h 482"/>
                  <a:gd name="T56" fmla="*/ 414 w 690"/>
                  <a:gd name="T57" fmla="*/ 342 h 482"/>
                  <a:gd name="T58" fmla="*/ 436 w 690"/>
                  <a:gd name="T59" fmla="*/ 346 h 482"/>
                  <a:gd name="T60" fmla="*/ 448 w 690"/>
                  <a:gd name="T61" fmla="*/ 370 h 482"/>
                  <a:gd name="T62" fmla="*/ 458 w 690"/>
                  <a:gd name="T63" fmla="*/ 410 h 482"/>
                  <a:gd name="T64" fmla="*/ 480 w 690"/>
                  <a:gd name="T65" fmla="*/ 388 h 482"/>
                  <a:gd name="T66" fmla="*/ 506 w 690"/>
                  <a:gd name="T67" fmla="*/ 400 h 482"/>
                  <a:gd name="T68" fmla="*/ 536 w 690"/>
                  <a:gd name="T69" fmla="*/ 440 h 482"/>
                  <a:gd name="T70" fmla="*/ 558 w 690"/>
                  <a:gd name="T71" fmla="*/ 482 h 482"/>
                  <a:gd name="T72" fmla="*/ 560 w 690"/>
                  <a:gd name="T73" fmla="*/ 480 h 482"/>
                  <a:gd name="T74" fmla="*/ 548 w 690"/>
                  <a:gd name="T75" fmla="*/ 434 h 482"/>
                  <a:gd name="T76" fmla="*/ 546 w 690"/>
                  <a:gd name="T77" fmla="*/ 384 h 482"/>
                  <a:gd name="T78" fmla="*/ 558 w 690"/>
                  <a:gd name="T79" fmla="*/ 360 h 482"/>
                  <a:gd name="T80" fmla="*/ 590 w 690"/>
                  <a:gd name="T81" fmla="*/ 362 h 482"/>
                  <a:gd name="T82" fmla="*/ 570 w 690"/>
                  <a:gd name="T83" fmla="*/ 326 h 482"/>
                  <a:gd name="T84" fmla="*/ 564 w 690"/>
                  <a:gd name="T85" fmla="*/ 298 h 482"/>
                  <a:gd name="T86" fmla="*/ 578 w 690"/>
                  <a:gd name="T87" fmla="*/ 280 h 482"/>
                  <a:gd name="T88" fmla="*/ 626 w 690"/>
                  <a:gd name="T89" fmla="*/ 286 h 482"/>
                  <a:gd name="T90" fmla="*/ 644 w 690"/>
                  <a:gd name="T91" fmla="*/ 276 h 482"/>
                  <a:gd name="T92" fmla="*/ 596 w 690"/>
                  <a:gd name="T93" fmla="*/ 192 h 482"/>
                  <a:gd name="T94" fmla="*/ 566 w 690"/>
                  <a:gd name="T95" fmla="*/ 160 h 482"/>
                  <a:gd name="T96" fmla="*/ 564 w 690"/>
                  <a:gd name="T97" fmla="*/ 148 h 482"/>
                  <a:gd name="T98" fmla="*/ 574 w 690"/>
                  <a:gd name="T99" fmla="*/ 148 h 482"/>
                  <a:gd name="T100" fmla="*/ 644 w 690"/>
                  <a:gd name="T101" fmla="*/ 184 h 482"/>
                  <a:gd name="T102" fmla="*/ 660 w 690"/>
                  <a:gd name="T103" fmla="*/ 196 h 482"/>
                  <a:gd name="T104" fmla="*/ 690 w 690"/>
                  <a:gd name="T105" fmla="*/ 17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0" h="482">
                    <a:moveTo>
                      <a:pt x="690" y="0"/>
                    </a:moveTo>
                    <a:lnTo>
                      <a:pt x="126" y="0"/>
                    </a:lnTo>
                    <a:lnTo>
                      <a:pt x="126" y="0"/>
                    </a:lnTo>
                    <a:lnTo>
                      <a:pt x="106" y="22"/>
                    </a:lnTo>
                    <a:lnTo>
                      <a:pt x="84" y="40"/>
                    </a:lnTo>
                    <a:lnTo>
                      <a:pt x="64" y="56"/>
                    </a:lnTo>
                    <a:lnTo>
                      <a:pt x="44" y="70"/>
                    </a:lnTo>
                    <a:lnTo>
                      <a:pt x="12" y="8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50" y="86"/>
                    </a:lnTo>
                    <a:lnTo>
                      <a:pt x="90" y="82"/>
                    </a:lnTo>
                    <a:lnTo>
                      <a:pt x="106" y="82"/>
                    </a:lnTo>
                    <a:lnTo>
                      <a:pt x="120" y="84"/>
                    </a:lnTo>
                    <a:lnTo>
                      <a:pt x="130" y="86"/>
                    </a:lnTo>
                    <a:lnTo>
                      <a:pt x="140" y="88"/>
                    </a:lnTo>
                    <a:lnTo>
                      <a:pt x="146" y="92"/>
                    </a:lnTo>
                    <a:lnTo>
                      <a:pt x="152" y="96"/>
                    </a:lnTo>
                    <a:lnTo>
                      <a:pt x="156" y="102"/>
                    </a:lnTo>
                    <a:lnTo>
                      <a:pt x="158" y="108"/>
                    </a:lnTo>
                    <a:lnTo>
                      <a:pt x="158" y="114"/>
                    </a:lnTo>
                    <a:lnTo>
                      <a:pt x="158" y="122"/>
                    </a:lnTo>
                    <a:lnTo>
                      <a:pt x="152" y="136"/>
                    </a:lnTo>
                    <a:lnTo>
                      <a:pt x="144" y="152"/>
                    </a:lnTo>
                    <a:lnTo>
                      <a:pt x="132" y="168"/>
                    </a:lnTo>
                    <a:lnTo>
                      <a:pt x="108" y="196"/>
                    </a:lnTo>
                    <a:lnTo>
                      <a:pt x="86" y="216"/>
                    </a:lnTo>
                    <a:lnTo>
                      <a:pt x="78" y="224"/>
                    </a:lnTo>
                    <a:lnTo>
                      <a:pt x="78" y="224"/>
                    </a:lnTo>
                    <a:lnTo>
                      <a:pt x="96" y="222"/>
                    </a:lnTo>
                    <a:lnTo>
                      <a:pt x="114" y="220"/>
                    </a:lnTo>
                    <a:lnTo>
                      <a:pt x="126" y="222"/>
                    </a:lnTo>
                    <a:lnTo>
                      <a:pt x="136" y="226"/>
                    </a:lnTo>
                    <a:lnTo>
                      <a:pt x="144" y="232"/>
                    </a:lnTo>
                    <a:lnTo>
                      <a:pt x="148" y="240"/>
                    </a:lnTo>
                    <a:lnTo>
                      <a:pt x="152" y="248"/>
                    </a:lnTo>
                    <a:lnTo>
                      <a:pt x="154" y="258"/>
                    </a:lnTo>
                    <a:lnTo>
                      <a:pt x="154" y="276"/>
                    </a:lnTo>
                    <a:lnTo>
                      <a:pt x="150" y="292"/>
                    </a:lnTo>
                    <a:lnTo>
                      <a:pt x="144" y="310"/>
                    </a:lnTo>
                    <a:lnTo>
                      <a:pt x="144" y="310"/>
                    </a:lnTo>
                    <a:lnTo>
                      <a:pt x="152" y="308"/>
                    </a:lnTo>
                    <a:lnTo>
                      <a:pt x="160" y="310"/>
                    </a:lnTo>
                    <a:lnTo>
                      <a:pt x="166" y="314"/>
                    </a:lnTo>
                    <a:lnTo>
                      <a:pt x="170" y="320"/>
                    </a:lnTo>
                    <a:lnTo>
                      <a:pt x="174" y="330"/>
                    </a:lnTo>
                    <a:lnTo>
                      <a:pt x="176" y="340"/>
                    </a:lnTo>
                    <a:lnTo>
                      <a:pt x="180" y="362"/>
                    </a:lnTo>
                    <a:lnTo>
                      <a:pt x="180" y="386"/>
                    </a:lnTo>
                    <a:lnTo>
                      <a:pt x="180" y="408"/>
                    </a:lnTo>
                    <a:lnTo>
                      <a:pt x="178" y="428"/>
                    </a:lnTo>
                    <a:lnTo>
                      <a:pt x="178" y="428"/>
                    </a:lnTo>
                    <a:lnTo>
                      <a:pt x="188" y="408"/>
                    </a:lnTo>
                    <a:lnTo>
                      <a:pt x="198" y="392"/>
                    </a:lnTo>
                    <a:lnTo>
                      <a:pt x="208" y="376"/>
                    </a:lnTo>
                    <a:lnTo>
                      <a:pt x="218" y="364"/>
                    </a:lnTo>
                    <a:lnTo>
                      <a:pt x="228" y="354"/>
                    </a:lnTo>
                    <a:lnTo>
                      <a:pt x="238" y="346"/>
                    </a:lnTo>
                    <a:lnTo>
                      <a:pt x="248" y="340"/>
                    </a:lnTo>
                    <a:lnTo>
                      <a:pt x="258" y="336"/>
                    </a:lnTo>
                    <a:lnTo>
                      <a:pt x="274" y="332"/>
                    </a:lnTo>
                    <a:lnTo>
                      <a:pt x="286" y="330"/>
                    </a:lnTo>
                    <a:lnTo>
                      <a:pt x="298" y="330"/>
                    </a:lnTo>
                    <a:lnTo>
                      <a:pt x="298" y="330"/>
                    </a:lnTo>
                    <a:lnTo>
                      <a:pt x="298" y="322"/>
                    </a:lnTo>
                    <a:lnTo>
                      <a:pt x="300" y="312"/>
                    </a:lnTo>
                    <a:lnTo>
                      <a:pt x="310" y="284"/>
                    </a:lnTo>
                    <a:lnTo>
                      <a:pt x="332" y="238"/>
                    </a:lnTo>
                    <a:lnTo>
                      <a:pt x="332" y="238"/>
                    </a:lnTo>
                    <a:lnTo>
                      <a:pt x="334" y="232"/>
                    </a:lnTo>
                    <a:lnTo>
                      <a:pt x="336" y="230"/>
                    </a:lnTo>
                    <a:lnTo>
                      <a:pt x="340" y="232"/>
                    </a:lnTo>
                    <a:lnTo>
                      <a:pt x="342" y="234"/>
                    </a:lnTo>
                    <a:lnTo>
                      <a:pt x="344" y="240"/>
                    </a:lnTo>
                    <a:lnTo>
                      <a:pt x="344" y="242"/>
                    </a:lnTo>
                    <a:lnTo>
                      <a:pt x="344" y="242"/>
                    </a:lnTo>
                    <a:lnTo>
                      <a:pt x="342" y="262"/>
                    </a:lnTo>
                    <a:lnTo>
                      <a:pt x="344" y="284"/>
                    </a:lnTo>
                    <a:lnTo>
                      <a:pt x="346" y="310"/>
                    </a:lnTo>
                    <a:lnTo>
                      <a:pt x="352" y="336"/>
                    </a:lnTo>
                    <a:lnTo>
                      <a:pt x="362" y="380"/>
                    </a:lnTo>
                    <a:lnTo>
                      <a:pt x="366" y="398"/>
                    </a:lnTo>
                    <a:lnTo>
                      <a:pt x="366" y="398"/>
                    </a:lnTo>
                    <a:lnTo>
                      <a:pt x="380" y="376"/>
                    </a:lnTo>
                    <a:lnTo>
                      <a:pt x="392" y="360"/>
                    </a:lnTo>
                    <a:lnTo>
                      <a:pt x="404" y="348"/>
                    </a:lnTo>
                    <a:lnTo>
                      <a:pt x="414" y="342"/>
                    </a:lnTo>
                    <a:lnTo>
                      <a:pt x="422" y="340"/>
                    </a:lnTo>
                    <a:lnTo>
                      <a:pt x="430" y="340"/>
                    </a:lnTo>
                    <a:lnTo>
                      <a:pt x="436" y="346"/>
                    </a:lnTo>
                    <a:lnTo>
                      <a:pt x="440" y="352"/>
                    </a:lnTo>
                    <a:lnTo>
                      <a:pt x="446" y="360"/>
                    </a:lnTo>
                    <a:lnTo>
                      <a:pt x="448" y="370"/>
                    </a:lnTo>
                    <a:lnTo>
                      <a:pt x="454" y="388"/>
                    </a:lnTo>
                    <a:lnTo>
                      <a:pt x="458" y="410"/>
                    </a:lnTo>
                    <a:lnTo>
                      <a:pt x="458" y="410"/>
                    </a:lnTo>
                    <a:lnTo>
                      <a:pt x="464" y="398"/>
                    </a:lnTo>
                    <a:lnTo>
                      <a:pt x="472" y="392"/>
                    </a:lnTo>
                    <a:lnTo>
                      <a:pt x="480" y="388"/>
                    </a:lnTo>
                    <a:lnTo>
                      <a:pt x="488" y="390"/>
                    </a:lnTo>
                    <a:lnTo>
                      <a:pt x="496" y="394"/>
                    </a:lnTo>
                    <a:lnTo>
                      <a:pt x="506" y="400"/>
                    </a:lnTo>
                    <a:lnTo>
                      <a:pt x="514" y="408"/>
                    </a:lnTo>
                    <a:lnTo>
                      <a:pt x="522" y="418"/>
                    </a:lnTo>
                    <a:lnTo>
                      <a:pt x="536" y="440"/>
                    </a:lnTo>
                    <a:lnTo>
                      <a:pt x="548" y="460"/>
                    </a:lnTo>
                    <a:lnTo>
                      <a:pt x="558" y="482"/>
                    </a:lnTo>
                    <a:lnTo>
                      <a:pt x="558" y="482"/>
                    </a:lnTo>
                    <a:lnTo>
                      <a:pt x="558" y="478"/>
                    </a:lnTo>
                    <a:lnTo>
                      <a:pt x="558" y="478"/>
                    </a:lnTo>
                    <a:lnTo>
                      <a:pt x="560" y="480"/>
                    </a:lnTo>
                    <a:lnTo>
                      <a:pt x="560" y="480"/>
                    </a:lnTo>
                    <a:lnTo>
                      <a:pt x="554" y="458"/>
                    </a:lnTo>
                    <a:lnTo>
                      <a:pt x="548" y="434"/>
                    </a:lnTo>
                    <a:lnTo>
                      <a:pt x="546" y="408"/>
                    </a:lnTo>
                    <a:lnTo>
                      <a:pt x="546" y="396"/>
                    </a:lnTo>
                    <a:lnTo>
                      <a:pt x="546" y="384"/>
                    </a:lnTo>
                    <a:lnTo>
                      <a:pt x="550" y="374"/>
                    </a:lnTo>
                    <a:lnTo>
                      <a:pt x="554" y="366"/>
                    </a:lnTo>
                    <a:lnTo>
                      <a:pt x="558" y="360"/>
                    </a:lnTo>
                    <a:lnTo>
                      <a:pt x="566" y="356"/>
                    </a:lnTo>
                    <a:lnTo>
                      <a:pt x="578" y="356"/>
                    </a:lnTo>
                    <a:lnTo>
                      <a:pt x="590" y="362"/>
                    </a:lnTo>
                    <a:lnTo>
                      <a:pt x="590" y="362"/>
                    </a:lnTo>
                    <a:lnTo>
                      <a:pt x="578" y="342"/>
                    </a:lnTo>
                    <a:lnTo>
                      <a:pt x="570" y="326"/>
                    </a:lnTo>
                    <a:lnTo>
                      <a:pt x="566" y="316"/>
                    </a:lnTo>
                    <a:lnTo>
                      <a:pt x="564" y="306"/>
                    </a:lnTo>
                    <a:lnTo>
                      <a:pt x="564" y="298"/>
                    </a:lnTo>
                    <a:lnTo>
                      <a:pt x="566" y="290"/>
                    </a:lnTo>
                    <a:lnTo>
                      <a:pt x="570" y="284"/>
                    </a:lnTo>
                    <a:lnTo>
                      <a:pt x="578" y="280"/>
                    </a:lnTo>
                    <a:lnTo>
                      <a:pt x="590" y="280"/>
                    </a:lnTo>
                    <a:lnTo>
                      <a:pt x="606" y="280"/>
                    </a:lnTo>
                    <a:lnTo>
                      <a:pt x="626" y="286"/>
                    </a:lnTo>
                    <a:lnTo>
                      <a:pt x="652" y="294"/>
                    </a:lnTo>
                    <a:lnTo>
                      <a:pt x="652" y="294"/>
                    </a:lnTo>
                    <a:lnTo>
                      <a:pt x="644" y="276"/>
                    </a:lnTo>
                    <a:lnTo>
                      <a:pt x="622" y="236"/>
                    </a:lnTo>
                    <a:lnTo>
                      <a:pt x="610" y="214"/>
                    </a:lnTo>
                    <a:lnTo>
                      <a:pt x="596" y="192"/>
                    </a:lnTo>
                    <a:lnTo>
                      <a:pt x="580" y="174"/>
                    </a:lnTo>
                    <a:lnTo>
                      <a:pt x="566" y="160"/>
                    </a:lnTo>
                    <a:lnTo>
                      <a:pt x="566" y="160"/>
                    </a:lnTo>
                    <a:lnTo>
                      <a:pt x="566" y="158"/>
                    </a:lnTo>
                    <a:lnTo>
                      <a:pt x="564" y="152"/>
                    </a:lnTo>
                    <a:lnTo>
                      <a:pt x="564" y="148"/>
                    </a:lnTo>
                    <a:lnTo>
                      <a:pt x="564" y="146"/>
                    </a:lnTo>
                    <a:lnTo>
                      <a:pt x="568" y="146"/>
                    </a:lnTo>
                    <a:lnTo>
                      <a:pt x="574" y="148"/>
                    </a:lnTo>
                    <a:lnTo>
                      <a:pt x="574" y="148"/>
                    </a:lnTo>
                    <a:lnTo>
                      <a:pt x="620" y="170"/>
                    </a:lnTo>
                    <a:lnTo>
                      <a:pt x="644" y="184"/>
                    </a:lnTo>
                    <a:lnTo>
                      <a:pt x="654" y="192"/>
                    </a:lnTo>
                    <a:lnTo>
                      <a:pt x="660" y="196"/>
                    </a:lnTo>
                    <a:lnTo>
                      <a:pt x="660" y="196"/>
                    </a:lnTo>
                    <a:lnTo>
                      <a:pt x="666" y="190"/>
                    </a:lnTo>
                    <a:lnTo>
                      <a:pt x="676" y="182"/>
                    </a:lnTo>
                    <a:lnTo>
                      <a:pt x="690" y="176"/>
                    </a:lnTo>
                    <a:lnTo>
                      <a:pt x="690" y="0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5" name="Freeform 31"/>
              <p:cNvSpPr>
                <a:spLocks noChangeAspect="1"/>
              </p:cNvSpPr>
              <p:nvPr/>
            </p:nvSpPr>
            <p:spPr bwMode="auto">
              <a:xfrm>
                <a:off x="6973892" y="6209551"/>
                <a:ext cx="1162575" cy="647993"/>
              </a:xfrm>
              <a:custGeom>
                <a:avLst/>
                <a:gdLst>
                  <a:gd name="T0" fmla="*/ 686 w 976"/>
                  <a:gd name="T1" fmla="*/ 250 h 544"/>
                  <a:gd name="T2" fmla="*/ 592 w 976"/>
                  <a:gd name="T3" fmla="*/ 242 h 544"/>
                  <a:gd name="T4" fmla="*/ 536 w 976"/>
                  <a:gd name="T5" fmla="*/ 262 h 544"/>
                  <a:gd name="T6" fmla="*/ 506 w 976"/>
                  <a:gd name="T7" fmla="*/ 288 h 544"/>
                  <a:gd name="T8" fmla="*/ 492 w 976"/>
                  <a:gd name="T9" fmla="*/ 292 h 544"/>
                  <a:gd name="T10" fmla="*/ 514 w 976"/>
                  <a:gd name="T11" fmla="*/ 248 h 544"/>
                  <a:gd name="T12" fmla="*/ 560 w 976"/>
                  <a:gd name="T13" fmla="*/ 124 h 544"/>
                  <a:gd name="T14" fmla="*/ 566 w 976"/>
                  <a:gd name="T15" fmla="*/ 34 h 544"/>
                  <a:gd name="T16" fmla="*/ 524 w 976"/>
                  <a:gd name="T17" fmla="*/ 32 h 544"/>
                  <a:gd name="T18" fmla="*/ 452 w 976"/>
                  <a:gd name="T19" fmla="*/ 98 h 544"/>
                  <a:gd name="T20" fmla="*/ 412 w 976"/>
                  <a:gd name="T21" fmla="*/ 174 h 544"/>
                  <a:gd name="T22" fmla="*/ 392 w 976"/>
                  <a:gd name="T23" fmla="*/ 152 h 544"/>
                  <a:gd name="T24" fmla="*/ 374 w 976"/>
                  <a:gd name="T25" fmla="*/ 148 h 544"/>
                  <a:gd name="T26" fmla="*/ 366 w 976"/>
                  <a:gd name="T27" fmla="*/ 170 h 544"/>
                  <a:gd name="T28" fmla="*/ 380 w 976"/>
                  <a:gd name="T29" fmla="*/ 242 h 544"/>
                  <a:gd name="T30" fmla="*/ 380 w 976"/>
                  <a:gd name="T31" fmla="*/ 302 h 544"/>
                  <a:gd name="T32" fmla="*/ 306 w 976"/>
                  <a:gd name="T33" fmla="*/ 126 h 544"/>
                  <a:gd name="T34" fmla="*/ 296 w 976"/>
                  <a:gd name="T35" fmla="*/ 44 h 544"/>
                  <a:gd name="T36" fmla="*/ 306 w 976"/>
                  <a:gd name="T37" fmla="*/ 10 h 544"/>
                  <a:gd name="T38" fmla="*/ 298 w 976"/>
                  <a:gd name="T39" fmla="*/ 0 h 544"/>
                  <a:gd name="T40" fmla="*/ 266 w 976"/>
                  <a:gd name="T41" fmla="*/ 8 h 544"/>
                  <a:gd name="T42" fmla="*/ 252 w 976"/>
                  <a:gd name="T43" fmla="*/ 26 h 544"/>
                  <a:gd name="T44" fmla="*/ 242 w 976"/>
                  <a:gd name="T45" fmla="*/ 40 h 544"/>
                  <a:gd name="T46" fmla="*/ 264 w 976"/>
                  <a:gd name="T47" fmla="*/ 138 h 544"/>
                  <a:gd name="T48" fmla="*/ 342 w 976"/>
                  <a:gd name="T49" fmla="*/ 322 h 544"/>
                  <a:gd name="T50" fmla="*/ 280 w 976"/>
                  <a:gd name="T51" fmla="*/ 272 h 544"/>
                  <a:gd name="T52" fmla="*/ 242 w 976"/>
                  <a:gd name="T53" fmla="*/ 232 h 544"/>
                  <a:gd name="T54" fmla="*/ 220 w 976"/>
                  <a:gd name="T55" fmla="*/ 228 h 544"/>
                  <a:gd name="T56" fmla="*/ 214 w 976"/>
                  <a:gd name="T57" fmla="*/ 252 h 544"/>
                  <a:gd name="T58" fmla="*/ 198 w 976"/>
                  <a:gd name="T59" fmla="*/ 268 h 544"/>
                  <a:gd name="T60" fmla="*/ 116 w 976"/>
                  <a:gd name="T61" fmla="*/ 264 h 544"/>
                  <a:gd name="T62" fmla="*/ 18 w 976"/>
                  <a:gd name="T63" fmla="*/ 292 h 544"/>
                  <a:gd name="T64" fmla="*/ 36 w 976"/>
                  <a:gd name="T65" fmla="*/ 332 h 544"/>
                  <a:gd name="T66" fmla="*/ 116 w 976"/>
                  <a:gd name="T67" fmla="*/ 374 h 544"/>
                  <a:gd name="T68" fmla="*/ 260 w 976"/>
                  <a:gd name="T69" fmla="*/ 404 h 544"/>
                  <a:gd name="T70" fmla="*/ 270 w 976"/>
                  <a:gd name="T71" fmla="*/ 408 h 544"/>
                  <a:gd name="T72" fmla="*/ 260 w 976"/>
                  <a:gd name="T73" fmla="*/ 416 h 544"/>
                  <a:gd name="T74" fmla="*/ 200 w 976"/>
                  <a:gd name="T75" fmla="*/ 438 h 544"/>
                  <a:gd name="T76" fmla="*/ 154 w 976"/>
                  <a:gd name="T77" fmla="*/ 484 h 544"/>
                  <a:gd name="T78" fmla="*/ 652 w 976"/>
                  <a:gd name="T79" fmla="*/ 544 h 544"/>
                  <a:gd name="T80" fmla="*/ 612 w 976"/>
                  <a:gd name="T81" fmla="*/ 484 h 544"/>
                  <a:gd name="T82" fmla="*/ 560 w 976"/>
                  <a:gd name="T83" fmla="*/ 448 h 544"/>
                  <a:gd name="T84" fmla="*/ 556 w 976"/>
                  <a:gd name="T85" fmla="*/ 440 h 544"/>
                  <a:gd name="T86" fmla="*/ 564 w 976"/>
                  <a:gd name="T87" fmla="*/ 438 h 544"/>
                  <a:gd name="T88" fmla="*/ 676 w 976"/>
                  <a:gd name="T89" fmla="*/ 454 h 544"/>
                  <a:gd name="T90" fmla="*/ 750 w 976"/>
                  <a:gd name="T91" fmla="*/ 442 h 544"/>
                  <a:gd name="T92" fmla="*/ 870 w 976"/>
                  <a:gd name="T93" fmla="*/ 392 h 544"/>
                  <a:gd name="T94" fmla="*/ 966 w 976"/>
                  <a:gd name="T95" fmla="*/ 334 h 544"/>
                  <a:gd name="T96" fmla="*/ 860 w 976"/>
                  <a:gd name="T97" fmla="*/ 316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6" h="544">
                    <a:moveTo>
                      <a:pt x="748" y="274"/>
                    </a:moveTo>
                    <a:lnTo>
                      <a:pt x="748" y="274"/>
                    </a:lnTo>
                    <a:lnTo>
                      <a:pt x="716" y="260"/>
                    </a:lnTo>
                    <a:lnTo>
                      <a:pt x="686" y="250"/>
                    </a:lnTo>
                    <a:lnTo>
                      <a:pt x="660" y="244"/>
                    </a:lnTo>
                    <a:lnTo>
                      <a:pt x="634" y="242"/>
                    </a:lnTo>
                    <a:lnTo>
                      <a:pt x="612" y="240"/>
                    </a:lnTo>
                    <a:lnTo>
                      <a:pt x="592" y="242"/>
                    </a:lnTo>
                    <a:lnTo>
                      <a:pt x="574" y="246"/>
                    </a:lnTo>
                    <a:lnTo>
                      <a:pt x="560" y="250"/>
                    </a:lnTo>
                    <a:lnTo>
                      <a:pt x="546" y="256"/>
                    </a:lnTo>
                    <a:lnTo>
                      <a:pt x="536" y="262"/>
                    </a:lnTo>
                    <a:lnTo>
                      <a:pt x="518" y="274"/>
                    </a:lnTo>
                    <a:lnTo>
                      <a:pt x="510" y="284"/>
                    </a:lnTo>
                    <a:lnTo>
                      <a:pt x="506" y="288"/>
                    </a:lnTo>
                    <a:lnTo>
                      <a:pt x="506" y="288"/>
                    </a:lnTo>
                    <a:lnTo>
                      <a:pt x="502" y="290"/>
                    </a:lnTo>
                    <a:lnTo>
                      <a:pt x="496" y="292"/>
                    </a:lnTo>
                    <a:lnTo>
                      <a:pt x="494" y="292"/>
                    </a:lnTo>
                    <a:lnTo>
                      <a:pt x="492" y="292"/>
                    </a:lnTo>
                    <a:lnTo>
                      <a:pt x="494" y="288"/>
                    </a:lnTo>
                    <a:lnTo>
                      <a:pt x="496" y="282"/>
                    </a:lnTo>
                    <a:lnTo>
                      <a:pt x="496" y="282"/>
                    </a:lnTo>
                    <a:lnTo>
                      <a:pt x="514" y="248"/>
                    </a:lnTo>
                    <a:lnTo>
                      <a:pt x="528" y="220"/>
                    </a:lnTo>
                    <a:lnTo>
                      <a:pt x="542" y="184"/>
                    </a:lnTo>
                    <a:lnTo>
                      <a:pt x="554" y="146"/>
                    </a:lnTo>
                    <a:lnTo>
                      <a:pt x="560" y="124"/>
                    </a:lnTo>
                    <a:lnTo>
                      <a:pt x="564" y="102"/>
                    </a:lnTo>
                    <a:lnTo>
                      <a:pt x="566" y="80"/>
                    </a:lnTo>
                    <a:lnTo>
                      <a:pt x="566" y="56"/>
                    </a:lnTo>
                    <a:lnTo>
                      <a:pt x="566" y="34"/>
                    </a:lnTo>
                    <a:lnTo>
                      <a:pt x="562" y="10"/>
                    </a:lnTo>
                    <a:lnTo>
                      <a:pt x="562" y="10"/>
                    </a:lnTo>
                    <a:lnTo>
                      <a:pt x="544" y="20"/>
                    </a:lnTo>
                    <a:lnTo>
                      <a:pt x="524" y="32"/>
                    </a:lnTo>
                    <a:lnTo>
                      <a:pt x="502" y="48"/>
                    </a:lnTo>
                    <a:lnTo>
                      <a:pt x="476" y="70"/>
                    </a:lnTo>
                    <a:lnTo>
                      <a:pt x="464" y="84"/>
                    </a:lnTo>
                    <a:lnTo>
                      <a:pt x="452" y="98"/>
                    </a:lnTo>
                    <a:lnTo>
                      <a:pt x="440" y="116"/>
                    </a:lnTo>
                    <a:lnTo>
                      <a:pt x="430" y="132"/>
                    </a:lnTo>
                    <a:lnTo>
                      <a:pt x="420" y="152"/>
                    </a:lnTo>
                    <a:lnTo>
                      <a:pt x="412" y="174"/>
                    </a:lnTo>
                    <a:lnTo>
                      <a:pt x="412" y="174"/>
                    </a:lnTo>
                    <a:lnTo>
                      <a:pt x="408" y="168"/>
                    </a:lnTo>
                    <a:lnTo>
                      <a:pt x="398" y="156"/>
                    </a:lnTo>
                    <a:lnTo>
                      <a:pt x="392" y="152"/>
                    </a:lnTo>
                    <a:lnTo>
                      <a:pt x="386" y="148"/>
                    </a:lnTo>
                    <a:lnTo>
                      <a:pt x="380" y="146"/>
                    </a:lnTo>
                    <a:lnTo>
                      <a:pt x="374" y="148"/>
                    </a:lnTo>
                    <a:lnTo>
                      <a:pt x="374" y="148"/>
                    </a:lnTo>
                    <a:lnTo>
                      <a:pt x="368" y="156"/>
                    </a:lnTo>
                    <a:lnTo>
                      <a:pt x="364" y="162"/>
                    </a:lnTo>
                    <a:lnTo>
                      <a:pt x="364" y="168"/>
                    </a:lnTo>
                    <a:lnTo>
                      <a:pt x="366" y="170"/>
                    </a:lnTo>
                    <a:lnTo>
                      <a:pt x="366" y="170"/>
                    </a:lnTo>
                    <a:lnTo>
                      <a:pt x="370" y="184"/>
                    </a:lnTo>
                    <a:lnTo>
                      <a:pt x="376" y="222"/>
                    </a:lnTo>
                    <a:lnTo>
                      <a:pt x="380" y="242"/>
                    </a:lnTo>
                    <a:lnTo>
                      <a:pt x="382" y="264"/>
                    </a:lnTo>
                    <a:lnTo>
                      <a:pt x="382" y="284"/>
                    </a:lnTo>
                    <a:lnTo>
                      <a:pt x="380" y="302"/>
                    </a:lnTo>
                    <a:lnTo>
                      <a:pt x="380" y="302"/>
                    </a:lnTo>
                    <a:lnTo>
                      <a:pt x="356" y="252"/>
                    </a:lnTo>
                    <a:lnTo>
                      <a:pt x="338" y="214"/>
                    </a:lnTo>
                    <a:lnTo>
                      <a:pt x="320" y="172"/>
                    </a:lnTo>
                    <a:lnTo>
                      <a:pt x="306" y="126"/>
                    </a:lnTo>
                    <a:lnTo>
                      <a:pt x="300" y="104"/>
                    </a:lnTo>
                    <a:lnTo>
                      <a:pt x="296" y="84"/>
                    </a:lnTo>
                    <a:lnTo>
                      <a:pt x="294" y="64"/>
                    </a:lnTo>
                    <a:lnTo>
                      <a:pt x="296" y="44"/>
                    </a:lnTo>
                    <a:lnTo>
                      <a:pt x="298" y="28"/>
                    </a:lnTo>
                    <a:lnTo>
                      <a:pt x="304" y="12"/>
                    </a:lnTo>
                    <a:lnTo>
                      <a:pt x="304" y="12"/>
                    </a:lnTo>
                    <a:lnTo>
                      <a:pt x="306" y="10"/>
                    </a:lnTo>
                    <a:lnTo>
                      <a:pt x="306" y="6"/>
                    </a:lnTo>
                    <a:lnTo>
                      <a:pt x="304" y="2"/>
                    </a:lnTo>
                    <a:lnTo>
                      <a:pt x="298" y="0"/>
                    </a:lnTo>
                    <a:lnTo>
                      <a:pt x="298" y="0"/>
                    </a:lnTo>
                    <a:lnTo>
                      <a:pt x="292" y="0"/>
                    </a:lnTo>
                    <a:lnTo>
                      <a:pt x="280" y="0"/>
                    </a:lnTo>
                    <a:lnTo>
                      <a:pt x="274" y="2"/>
                    </a:lnTo>
                    <a:lnTo>
                      <a:pt x="266" y="8"/>
                    </a:lnTo>
                    <a:lnTo>
                      <a:pt x="260" y="14"/>
                    </a:lnTo>
                    <a:lnTo>
                      <a:pt x="254" y="22"/>
                    </a:lnTo>
                    <a:lnTo>
                      <a:pt x="254" y="22"/>
                    </a:lnTo>
                    <a:lnTo>
                      <a:pt x="252" y="26"/>
                    </a:lnTo>
                    <a:lnTo>
                      <a:pt x="246" y="30"/>
                    </a:lnTo>
                    <a:lnTo>
                      <a:pt x="244" y="34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4" y="58"/>
                    </a:lnTo>
                    <a:lnTo>
                      <a:pt x="248" y="80"/>
                    </a:lnTo>
                    <a:lnTo>
                      <a:pt x="254" y="106"/>
                    </a:lnTo>
                    <a:lnTo>
                      <a:pt x="264" y="138"/>
                    </a:lnTo>
                    <a:lnTo>
                      <a:pt x="278" y="174"/>
                    </a:lnTo>
                    <a:lnTo>
                      <a:pt x="296" y="218"/>
                    </a:lnTo>
                    <a:lnTo>
                      <a:pt x="342" y="322"/>
                    </a:lnTo>
                    <a:lnTo>
                      <a:pt x="342" y="322"/>
                    </a:lnTo>
                    <a:lnTo>
                      <a:pt x="328" y="314"/>
                    </a:lnTo>
                    <a:lnTo>
                      <a:pt x="312" y="300"/>
                    </a:lnTo>
                    <a:lnTo>
                      <a:pt x="294" y="286"/>
                    </a:lnTo>
                    <a:lnTo>
                      <a:pt x="280" y="272"/>
                    </a:lnTo>
                    <a:lnTo>
                      <a:pt x="254" y="244"/>
                    </a:lnTo>
                    <a:lnTo>
                      <a:pt x="244" y="232"/>
                    </a:lnTo>
                    <a:lnTo>
                      <a:pt x="244" y="232"/>
                    </a:lnTo>
                    <a:lnTo>
                      <a:pt x="242" y="232"/>
                    </a:lnTo>
                    <a:lnTo>
                      <a:pt x="238" y="228"/>
                    </a:lnTo>
                    <a:lnTo>
                      <a:pt x="230" y="226"/>
                    </a:lnTo>
                    <a:lnTo>
                      <a:pt x="220" y="228"/>
                    </a:lnTo>
                    <a:lnTo>
                      <a:pt x="220" y="228"/>
                    </a:lnTo>
                    <a:lnTo>
                      <a:pt x="216" y="232"/>
                    </a:lnTo>
                    <a:lnTo>
                      <a:pt x="214" y="236"/>
                    </a:lnTo>
                    <a:lnTo>
                      <a:pt x="212" y="244"/>
                    </a:lnTo>
                    <a:lnTo>
                      <a:pt x="214" y="252"/>
                    </a:lnTo>
                    <a:lnTo>
                      <a:pt x="218" y="268"/>
                    </a:lnTo>
                    <a:lnTo>
                      <a:pt x="220" y="274"/>
                    </a:lnTo>
                    <a:lnTo>
                      <a:pt x="220" y="274"/>
                    </a:lnTo>
                    <a:lnTo>
                      <a:pt x="198" y="268"/>
                    </a:lnTo>
                    <a:lnTo>
                      <a:pt x="176" y="264"/>
                    </a:lnTo>
                    <a:lnTo>
                      <a:pt x="156" y="264"/>
                    </a:lnTo>
                    <a:lnTo>
                      <a:pt x="136" y="264"/>
                    </a:lnTo>
                    <a:lnTo>
                      <a:pt x="116" y="264"/>
                    </a:lnTo>
                    <a:lnTo>
                      <a:pt x="98" y="268"/>
                    </a:lnTo>
                    <a:lnTo>
                      <a:pt x="66" y="274"/>
                    </a:lnTo>
                    <a:lnTo>
                      <a:pt x="40" y="284"/>
                    </a:lnTo>
                    <a:lnTo>
                      <a:pt x="18" y="292"/>
                    </a:lnTo>
                    <a:lnTo>
                      <a:pt x="0" y="302"/>
                    </a:lnTo>
                    <a:lnTo>
                      <a:pt x="0" y="302"/>
                    </a:lnTo>
                    <a:lnTo>
                      <a:pt x="18" y="318"/>
                    </a:lnTo>
                    <a:lnTo>
                      <a:pt x="36" y="332"/>
                    </a:lnTo>
                    <a:lnTo>
                      <a:pt x="56" y="344"/>
                    </a:lnTo>
                    <a:lnTo>
                      <a:pt x="74" y="356"/>
                    </a:lnTo>
                    <a:lnTo>
                      <a:pt x="96" y="366"/>
                    </a:lnTo>
                    <a:lnTo>
                      <a:pt x="116" y="374"/>
                    </a:lnTo>
                    <a:lnTo>
                      <a:pt x="154" y="386"/>
                    </a:lnTo>
                    <a:lnTo>
                      <a:pt x="190" y="394"/>
                    </a:lnTo>
                    <a:lnTo>
                      <a:pt x="222" y="400"/>
                    </a:lnTo>
                    <a:lnTo>
                      <a:pt x="260" y="404"/>
                    </a:lnTo>
                    <a:lnTo>
                      <a:pt x="260" y="404"/>
                    </a:lnTo>
                    <a:lnTo>
                      <a:pt x="266" y="406"/>
                    </a:lnTo>
                    <a:lnTo>
                      <a:pt x="270" y="406"/>
                    </a:lnTo>
                    <a:lnTo>
                      <a:pt x="270" y="408"/>
                    </a:lnTo>
                    <a:lnTo>
                      <a:pt x="268" y="412"/>
                    </a:lnTo>
                    <a:lnTo>
                      <a:pt x="264" y="414"/>
                    </a:lnTo>
                    <a:lnTo>
                      <a:pt x="260" y="416"/>
                    </a:lnTo>
                    <a:lnTo>
                      <a:pt x="260" y="416"/>
                    </a:lnTo>
                    <a:lnTo>
                      <a:pt x="246" y="418"/>
                    </a:lnTo>
                    <a:lnTo>
                      <a:pt x="230" y="422"/>
                    </a:lnTo>
                    <a:lnTo>
                      <a:pt x="210" y="432"/>
                    </a:lnTo>
                    <a:lnTo>
                      <a:pt x="200" y="438"/>
                    </a:lnTo>
                    <a:lnTo>
                      <a:pt x="188" y="446"/>
                    </a:lnTo>
                    <a:lnTo>
                      <a:pt x="176" y="456"/>
                    </a:lnTo>
                    <a:lnTo>
                      <a:pt x="166" y="468"/>
                    </a:lnTo>
                    <a:lnTo>
                      <a:pt x="154" y="484"/>
                    </a:lnTo>
                    <a:lnTo>
                      <a:pt x="144" y="500"/>
                    </a:lnTo>
                    <a:lnTo>
                      <a:pt x="134" y="520"/>
                    </a:lnTo>
                    <a:lnTo>
                      <a:pt x="124" y="544"/>
                    </a:lnTo>
                    <a:lnTo>
                      <a:pt x="652" y="544"/>
                    </a:lnTo>
                    <a:lnTo>
                      <a:pt x="652" y="544"/>
                    </a:lnTo>
                    <a:lnTo>
                      <a:pt x="632" y="512"/>
                    </a:lnTo>
                    <a:lnTo>
                      <a:pt x="622" y="498"/>
                    </a:lnTo>
                    <a:lnTo>
                      <a:pt x="612" y="484"/>
                    </a:lnTo>
                    <a:lnTo>
                      <a:pt x="600" y="472"/>
                    </a:lnTo>
                    <a:lnTo>
                      <a:pt x="586" y="462"/>
                    </a:lnTo>
                    <a:lnTo>
                      <a:pt x="574" y="454"/>
                    </a:lnTo>
                    <a:lnTo>
                      <a:pt x="560" y="448"/>
                    </a:lnTo>
                    <a:lnTo>
                      <a:pt x="560" y="448"/>
                    </a:lnTo>
                    <a:lnTo>
                      <a:pt x="558" y="446"/>
                    </a:lnTo>
                    <a:lnTo>
                      <a:pt x="556" y="442"/>
                    </a:lnTo>
                    <a:lnTo>
                      <a:pt x="556" y="440"/>
                    </a:lnTo>
                    <a:lnTo>
                      <a:pt x="556" y="438"/>
                    </a:lnTo>
                    <a:lnTo>
                      <a:pt x="560" y="438"/>
                    </a:lnTo>
                    <a:lnTo>
                      <a:pt x="564" y="438"/>
                    </a:lnTo>
                    <a:lnTo>
                      <a:pt x="564" y="438"/>
                    </a:lnTo>
                    <a:lnTo>
                      <a:pt x="590" y="442"/>
                    </a:lnTo>
                    <a:lnTo>
                      <a:pt x="630" y="450"/>
                    </a:lnTo>
                    <a:lnTo>
                      <a:pt x="652" y="454"/>
                    </a:lnTo>
                    <a:lnTo>
                      <a:pt x="676" y="454"/>
                    </a:lnTo>
                    <a:lnTo>
                      <a:pt x="696" y="454"/>
                    </a:lnTo>
                    <a:lnTo>
                      <a:pt x="716" y="452"/>
                    </a:lnTo>
                    <a:lnTo>
                      <a:pt x="716" y="452"/>
                    </a:lnTo>
                    <a:lnTo>
                      <a:pt x="750" y="442"/>
                    </a:lnTo>
                    <a:lnTo>
                      <a:pt x="772" y="436"/>
                    </a:lnTo>
                    <a:lnTo>
                      <a:pt x="798" y="426"/>
                    </a:lnTo>
                    <a:lnTo>
                      <a:pt x="830" y="412"/>
                    </a:lnTo>
                    <a:lnTo>
                      <a:pt x="870" y="392"/>
                    </a:lnTo>
                    <a:lnTo>
                      <a:pt x="918" y="366"/>
                    </a:lnTo>
                    <a:lnTo>
                      <a:pt x="976" y="332"/>
                    </a:lnTo>
                    <a:lnTo>
                      <a:pt x="976" y="332"/>
                    </a:lnTo>
                    <a:lnTo>
                      <a:pt x="966" y="334"/>
                    </a:lnTo>
                    <a:lnTo>
                      <a:pt x="952" y="334"/>
                    </a:lnTo>
                    <a:lnTo>
                      <a:pt x="930" y="332"/>
                    </a:lnTo>
                    <a:lnTo>
                      <a:pt x="900" y="328"/>
                    </a:lnTo>
                    <a:lnTo>
                      <a:pt x="860" y="316"/>
                    </a:lnTo>
                    <a:lnTo>
                      <a:pt x="810" y="298"/>
                    </a:lnTo>
                    <a:lnTo>
                      <a:pt x="748" y="274"/>
                    </a:lnTo>
                    <a:lnTo>
                      <a:pt x="748" y="274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964416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115" r:id="rId1"/>
    <p:sldLayoutId id="2147484116" r:id="rId2"/>
    <p:sldLayoutId id="2147484117" r:id="rId3"/>
    <p:sldLayoutId id="2147484118" r:id="rId4"/>
    <p:sldLayoutId id="2147484119" r:id="rId5"/>
    <p:sldLayoutId id="2147484120" r:id="rId6"/>
    <p:sldLayoutId id="2147484121" r:id="rId7"/>
    <p:sldLayoutId id="2147484122" r:id="rId8"/>
    <p:sldLayoutId id="2147484123" r:id="rId9"/>
    <p:sldLayoutId id="2147484124" r:id="rId10"/>
    <p:sldLayoutId id="2147484125" r:id="rId11"/>
  </p:sldLayoutIdLst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an1080Base.png"/>
          <p:cNvPicPr>
            <a:picLocks noChangeAspect="1"/>
          </p:cNvPicPr>
          <p:nvPr/>
        </p:nvPicPr>
        <p:blipFill>
          <a:blip r:embed="rId13" cstate="print">
            <a:lum bright="-38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 rot="-5400000">
            <a:off x="-11173" y="2500375"/>
            <a:ext cx="5320597" cy="245344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76800" y="990600"/>
            <a:ext cx="6702699" cy="4783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550400" y="6096002"/>
            <a:ext cx="203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ffectLst/>
              </a:defRPr>
            </a:lvl1pPr>
          </a:lstStyle>
          <a:p>
            <a:pPr defTabSz="914400"/>
            <a:fld id="{2A623C42-8B64-4438-A62E-9AC2B1418F53}" type="datetimeFigureOut">
              <a:rPr lang="es-MX" smtClean="0">
                <a:solidFill>
                  <a:prstClr val="white">
                    <a:tint val="75000"/>
                  </a:prstClr>
                </a:solidFill>
              </a:rPr>
              <a:pPr defTabSz="914400"/>
              <a:t>24/02/2015</a:t>
            </a:fld>
            <a:endParaRPr lang="es-MX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84800" y="6096002"/>
            <a:ext cx="416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s-MX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0729" y="53249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DCE236E2-D702-4FA0-9B2B-D6C9457706B2}" type="slidenum">
              <a:rPr lang="es-MX" smtClean="0">
                <a:solidFill>
                  <a:prstClr val="white">
                    <a:tint val="75000"/>
                  </a:prstClr>
                </a:solidFill>
              </a:rPr>
              <a:pPr defTabSz="914400"/>
              <a:t>‹Nº›</a:t>
            </a:fld>
            <a:endParaRPr lang="es-MX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69387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127" r:id="rId1"/>
    <p:sldLayoutId id="2147484128" r:id="rId2"/>
    <p:sldLayoutId id="2147484129" r:id="rId3"/>
    <p:sldLayoutId id="2147484130" r:id="rId4"/>
    <p:sldLayoutId id="2147484131" r:id="rId5"/>
    <p:sldLayoutId id="2147484132" r:id="rId6"/>
    <p:sldLayoutId id="2147484133" r:id="rId7"/>
    <p:sldLayoutId id="2147484134" r:id="rId8"/>
    <p:sldLayoutId id="2147484135" r:id="rId9"/>
    <p:sldLayoutId id="2147484136" r:id="rId10"/>
    <p:sldLayoutId id="2147484137" r:id="rId11"/>
  </p:sldLayoutIdLst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3152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97280" indent="-32004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2024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46888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2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image" Target="../media/image8.gif"/><Relationship Id="rId7" Type="http://schemas.openxmlformats.org/officeDocument/2006/relationships/image" Target="../media/image12.gi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3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image" Target="../media/image18.gif"/><Relationship Id="rId7" Type="http://schemas.openxmlformats.org/officeDocument/2006/relationships/image" Target="../media/image21.gif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gif"/><Relationship Id="rId5" Type="http://schemas.openxmlformats.org/officeDocument/2006/relationships/image" Target="../media/image10.gif"/><Relationship Id="rId4" Type="http://schemas.openxmlformats.org/officeDocument/2006/relationships/image" Target="../media/image19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95350" y="304800"/>
            <a:ext cx="10153650" cy="2686050"/>
          </a:xfrm>
        </p:spPr>
        <p:txBody>
          <a:bodyPr/>
          <a:lstStyle/>
          <a:p>
            <a:pPr algn="ctr"/>
            <a:r>
              <a:rPr lang="es-MX" dirty="0" smtClean="0">
                <a:solidFill>
                  <a:srgbClr val="C00000"/>
                </a:solidFill>
              </a:rPr>
              <a:t/>
            </a:r>
            <a:br>
              <a:rPr lang="es-MX" dirty="0" smtClean="0">
                <a:solidFill>
                  <a:srgbClr val="C00000"/>
                </a:solidFill>
              </a:rPr>
            </a:br>
            <a:r>
              <a:rPr lang="es-MX" dirty="0">
                <a:solidFill>
                  <a:srgbClr val="C00000"/>
                </a:solidFill>
              </a:rPr>
              <a:t/>
            </a:r>
            <a:br>
              <a:rPr lang="es-MX" dirty="0">
                <a:solidFill>
                  <a:srgbClr val="C00000"/>
                </a:solidFill>
              </a:rPr>
            </a:br>
            <a:r>
              <a:rPr lang="es-MX" dirty="0" smtClean="0">
                <a:solidFill>
                  <a:srgbClr val="C00000"/>
                </a:solidFill>
              </a:rPr>
              <a:t>UNIVERSIDAD AUTÓNOMA DE TLAXCALA </a:t>
            </a:r>
            <a:r>
              <a:rPr lang="es-MX" dirty="0" smtClean="0"/>
              <a:t/>
            </a:r>
            <a:br>
              <a:rPr lang="es-MX" dirty="0" smtClean="0"/>
            </a:br>
            <a:r>
              <a:rPr lang="es-MX" sz="4000" dirty="0" smtClean="0"/>
              <a:t>FACULTAD DE CIENCIAS DE LA EDUCACIÓN </a:t>
            </a:r>
            <a:r>
              <a:rPr lang="es-MX" dirty="0" smtClean="0"/>
              <a:t/>
            </a:r>
            <a:br>
              <a:rPr lang="es-MX" dirty="0" smtClean="0"/>
            </a:br>
            <a:r>
              <a:rPr lang="es-MX" sz="2800" dirty="0" smtClean="0"/>
              <a:t>LIC. EN CIENCIAS DE LA EDUCACIÓN</a:t>
            </a:r>
            <a:endParaRPr lang="es-MX" sz="28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507067" y="3390901"/>
            <a:ext cx="7766936" cy="1962150"/>
          </a:xfrm>
        </p:spPr>
        <p:txBody>
          <a:bodyPr>
            <a:normAutofit/>
          </a:bodyPr>
          <a:lstStyle/>
          <a:p>
            <a:pPr algn="ctr"/>
            <a:r>
              <a:rPr lang="es-MX" sz="2000" dirty="0" smtClean="0"/>
              <a:t>ACTIVIDAD: PECHA KUCHA </a:t>
            </a:r>
          </a:p>
          <a:p>
            <a:pPr algn="just"/>
            <a:r>
              <a:rPr lang="es-MX" sz="2000" dirty="0" smtClean="0"/>
              <a:t>TEMA; </a:t>
            </a:r>
            <a:r>
              <a:rPr lang="es-MX" sz="2000" dirty="0"/>
              <a:t>UN DESAFÍO HACIA EL </a:t>
            </a:r>
            <a:r>
              <a:rPr lang="es-MX" sz="2000" dirty="0" smtClean="0"/>
              <a:t>FUTURO: EDUCACIÓN </a:t>
            </a:r>
            <a:r>
              <a:rPr lang="es-MX" sz="2000" dirty="0"/>
              <a:t>A DISTANCIA, </a:t>
            </a:r>
            <a:r>
              <a:rPr lang="es-MX" sz="2000" dirty="0" smtClean="0"/>
              <a:t>NUEVAS TECNOLOGÍAS </a:t>
            </a:r>
            <a:r>
              <a:rPr lang="es-MX" sz="2000" dirty="0"/>
              <a:t>Y </a:t>
            </a:r>
            <a:r>
              <a:rPr lang="es-MX" sz="2000" dirty="0" smtClean="0"/>
              <a:t>DOCENCIA UNIVERSITARIA.</a:t>
            </a:r>
          </a:p>
          <a:p>
            <a:pPr algn="just"/>
            <a:r>
              <a:rPr lang="es-MX" sz="2000" dirty="0" smtClean="0"/>
              <a:t>GRUPO: 300-A</a:t>
            </a:r>
            <a:endParaRPr lang="es-MX" sz="2000" dirty="0"/>
          </a:p>
        </p:txBody>
      </p:sp>
      <p:pic>
        <p:nvPicPr>
          <p:cNvPr id="4" name="3 Imagen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" y="266700"/>
            <a:ext cx="1504950" cy="179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4 Imagen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0192" y="400050"/>
            <a:ext cx="1647508" cy="138112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5 CuadroTexto"/>
          <p:cNvSpPr txBox="1"/>
          <p:nvPr/>
        </p:nvSpPr>
        <p:spPr>
          <a:xfrm>
            <a:off x="6724650" y="4719400"/>
            <a:ext cx="523875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EQUÍPO: </a:t>
            </a:r>
          </a:p>
          <a:p>
            <a:pPr algn="just">
              <a:lnSpc>
                <a:spcPct val="150000"/>
              </a:lnSpc>
            </a:pPr>
            <a:r>
              <a:rPr lang="es-MX" dirty="0" smtClean="0"/>
              <a:t>DIANA GUADALUPE CARRILLO CHÁVEZ</a:t>
            </a:r>
          </a:p>
          <a:p>
            <a:pPr algn="just">
              <a:lnSpc>
                <a:spcPct val="150000"/>
              </a:lnSpc>
            </a:pPr>
            <a:r>
              <a:rPr lang="es-MX" dirty="0" smtClean="0"/>
              <a:t>KATIA VIANEY GONZALES HERNÁNDEZ</a:t>
            </a:r>
          </a:p>
          <a:p>
            <a:pPr algn="just">
              <a:lnSpc>
                <a:spcPct val="150000"/>
              </a:lnSpc>
            </a:pPr>
            <a:r>
              <a:rPr lang="es-MX" dirty="0" smtClean="0"/>
              <a:t>FERNANDO EMANUEL MOLINA JUÁREZ</a:t>
            </a:r>
          </a:p>
          <a:p>
            <a:pPr algn="just">
              <a:lnSpc>
                <a:spcPct val="150000"/>
              </a:lnSpc>
            </a:pPr>
            <a:r>
              <a:rPr lang="es-MX" dirty="0" smtClean="0"/>
              <a:t>OMAR LEÓN HERNÁNDEZ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018392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3000">
        <p14:honeycomb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342"/>
            <a:ext cx="12192795" cy="6856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7782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ube 5"/>
          <p:cNvSpPr/>
          <p:nvPr/>
        </p:nvSpPr>
        <p:spPr>
          <a:xfrm>
            <a:off x="502277" y="244702"/>
            <a:ext cx="11487955" cy="6297769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s-MX" sz="6600" b="1" dirty="0" smtClean="0">
                <a:solidFill>
                  <a:prstClr val="black"/>
                </a:solidFill>
                <a:latin typeface="Algerian" panose="04020705040A02060702" pitchFamily="82" charset="0"/>
              </a:rPr>
              <a:t>Responsabilidad ética.</a:t>
            </a:r>
            <a:endParaRPr lang="es-MX" sz="6600" b="1" dirty="0">
              <a:solidFill>
                <a:prstClr val="black"/>
              </a:solidFill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71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69"/>
            <a:ext cx="6858000" cy="6955223"/>
          </a:xfrm>
          <a:prstGeom prst="rect">
            <a:avLst/>
          </a:prstGeom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2801" y="16144"/>
            <a:ext cx="5677555" cy="6955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1851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14887905" cy="730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6133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023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5627" y="0"/>
            <a:ext cx="7008779" cy="3403638"/>
          </a:xfrm>
          <a:prstGeom prst="rect">
            <a:avLst/>
          </a:prstGeom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3" y="3403639"/>
            <a:ext cx="6096000" cy="3430667"/>
          </a:xfrm>
          <a:prstGeom prst="rect">
            <a:avLst/>
          </a:prstGeom>
        </p:spPr>
      </p:pic>
      <p:pic>
        <p:nvPicPr>
          <p:cNvPr id="9" name="8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8224" y="3429000"/>
            <a:ext cx="6093777" cy="3405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317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rot="4198996">
            <a:off x="7703820" y="1991868"/>
            <a:ext cx="4818888" cy="1914144"/>
          </a:xfrm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s-MX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Rol de  los docentes </a:t>
            </a:r>
            <a:endParaRPr lang="es-MX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 rot="19858883">
            <a:off x="513052" y="3427905"/>
            <a:ext cx="8477209" cy="278858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MX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Políticas de intervención </a:t>
            </a:r>
            <a:endParaRPr lang="es-MX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1967541" y="260648"/>
            <a:ext cx="8448939" cy="3955902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es-MX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Nuevo contexto </a:t>
            </a:r>
            <a:endParaRPr lang="es-MX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97645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381" y="332656"/>
            <a:ext cx="11233248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Cinta curvada hacia abajo"/>
          <p:cNvSpPr/>
          <p:nvPr/>
        </p:nvSpPr>
        <p:spPr>
          <a:xfrm>
            <a:off x="1391480" y="332656"/>
            <a:ext cx="9409045" cy="576064"/>
          </a:xfrm>
          <a:prstGeom prst="ellipseRibb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s-MX" sz="2800" dirty="0" smtClean="0">
                <a:solidFill>
                  <a:srgbClr val="C00000"/>
                </a:solidFill>
                <a:latin typeface="Monotype Corsiva" pitchFamily="66" charset="0"/>
              </a:rPr>
              <a:t>C A M B I O</a:t>
            </a:r>
            <a:endParaRPr lang="es-MX" sz="2800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5513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381" y="476672"/>
            <a:ext cx="5760640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066" y="476672"/>
            <a:ext cx="5035913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6288021" y="476672"/>
            <a:ext cx="384043" cy="597666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s-MX">
              <a:solidFill>
                <a:prstClr val="white"/>
              </a:solidFill>
            </a:endParaRPr>
          </a:p>
        </p:txBody>
      </p:sp>
      <p:sp>
        <p:nvSpPr>
          <p:cNvPr id="5" name="4 Explosión 1"/>
          <p:cNvSpPr/>
          <p:nvPr/>
        </p:nvSpPr>
        <p:spPr>
          <a:xfrm>
            <a:off x="9024328" y="620688"/>
            <a:ext cx="3167673" cy="2160240"/>
          </a:xfrm>
          <a:prstGeom prst="irregularSeal1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s-MX" b="1" dirty="0" smtClean="0">
                <a:solidFill>
                  <a:srgbClr val="FFFF00"/>
                </a:solidFill>
              </a:rPr>
              <a:t>CLASE VIRTUAL</a:t>
            </a:r>
            <a:endParaRPr lang="es-MX" b="1" dirty="0">
              <a:solidFill>
                <a:srgbClr val="FFFF00"/>
              </a:solidFill>
            </a:endParaRPr>
          </a:p>
        </p:txBody>
      </p:sp>
      <p:sp>
        <p:nvSpPr>
          <p:cNvPr id="7" name="6 Onda"/>
          <p:cNvSpPr/>
          <p:nvPr/>
        </p:nvSpPr>
        <p:spPr>
          <a:xfrm>
            <a:off x="92245" y="5661277"/>
            <a:ext cx="3874617" cy="1126739"/>
          </a:xfrm>
          <a:prstGeom prst="wave">
            <a:avLst/>
          </a:prstGeom>
          <a:solidFill>
            <a:srgbClr val="A6FAA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s-MX" b="1" dirty="0" smtClean="0">
                <a:solidFill>
                  <a:srgbClr val="0070C0"/>
                </a:solidFill>
              </a:rPr>
              <a:t>CLASE CONVENCIONAL</a:t>
            </a:r>
            <a:endParaRPr lang="es-MX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089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2" y="332656"/>
            <a:ext cx="11435639" cy="6152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Onda"/>
          <p:cNvSpPr/>
          <p:nvPr/>
        </p:nvSpPr>
        <p:spPr>
          <a:xfrm rot="19118502">
            <a:off x="7050394" y="4040374"/>
            <a:ext cx="4306767" cy="1023792"/>
          </a:xfrm>
          <a:prstGeom prst="wave">
            <a:avLst/>
          </a:prstGeom>
          <a:solidFill>
            <a:srgbClr val="A6FA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s-MX" sz="2000" b="1" dirty="0" smtClean="0">
                <a:solidFill>
                  <a:srgbClr val="0070C0"/>
                </a:solidFill>
                <a:latin typeface="Andalus" pitchFamily="18" charset="-78"/>
                <a:cs typeface="Andalus" pitchFamily="18" charset="-78"/>
              </a:rPr>
              <a:t>   R E C U R S O S</a:t>
            </a:r>
            <a:endParaRPr lang="es-MX" sz="2000" b="1" dirty="0">
              <a:solidFill>
                <a:srgbClr val="0070C0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2 Cara sonriente"/>
          <p:cNvSpPr/>
          <p:nvPr/>
        </p:nvSpPr>
        <p:spPr>
          <a:xfrm rot="19063903">
            <a:off x="7513797" y="5021581"/>
            <a:ext cx="864096" cy="504056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s-MX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514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743" y="431367"/>
            <a:ext cx="8619781" cy="6046711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259" y="5525574"/>
            <a:ext cx="714375" cy="952500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3631" y="5525574"/>
            <a:ext cx="571500" cy="952500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7481" y="5800149"/>
            <a:ext cx="508447" cy="677929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201" y="5739921"/>
            <a:ext cx="614707" cy="723184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2121" y="5731354"/>
            <a:ext cx="714971" cy="777142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5461" y="5718390"/>
            <a:ext cx="576331" cy="768441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6830" y="5679694"/>
            <a:ext cx="742951" cy="80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614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0" t="13511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2073012"/>
            <a:ext cx="5760640" cy="478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04" r="4692" b="11202"/>
          <a:stretch/>
        </p:blipFill>
        <p:spPr bwMode="auto">
          <a:xfrm>
            <a:off x="6705360" y="2085044"/>
            <a:ext cx="5481803" cy="478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4741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Estrella de 7 puntas"/>
          <p:cNvSpPr/>
          <p:nvPr/>
        </p:nvSpPr>
        <p:spPr>
          <a:xfrm>
            <a:off x="431372" y="188640"/>
            <a:ext cx="5568619" cy="3744416"/>
          </a:xfrm>
          <a:prstGeom prst="star7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s-MX">
              <a:solidFill>
                <a:prstClr val="white"/>
              </a:solidFill>
            </a:endParaRPr>
          </a:p>
        </p:txBody>
      </p:sp>
      <p:sp>
        <p:nvSpPr>
          <p:cNvPr id="3" name="2 Estrella de 7 puntas"/>
          <p:cNvSpPr/>
          <p:nvPr/>
        </p:nvSpPr>
        <p:spPr>
          <a:xfrm>
            <a:off x="2831637" y="1700808"/>
            <a:ext cx="6048672" cy="4032448"/>
          </a:xfrm>
          <a:prstGeom prst="star7">
            <a:avLst/>
          </a:prstGeom>
          <a:solidFill>
            <a:srgbClr val="06FA6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s-MX">
              <a:solidFill>
                <a:prstClr val="white"/>
              </a:solidFill>
            </a:endParaRPr>
          </a:p>
        </p:txBody>
      </p:sp>
      <p:sp>
        <p:nvSpPr>
          <p:cNvPr id="4" name="3 Estrella de 7 puntas"/>
          <p:cNvSpPr/>
          <p:nvPr/>
        </p:nvSpPr>
        <p:spPr>
          <a:xfrm>
            <a:off x="6384033" y="0"/>
            <a:ext cx="5568619" cy="439248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s-MX">
              <a:solidFill>
                <a:prstClr val="white"/>
              </a:solidFill>
            </a:endParaRPr>
          </a:p>
        </p:txBody>
      </p:sp>
      <p:sp>
        <p:nvSpPr>
          <p:cNvPr id="5" name="4 Pergamino horizontal"/>
          <p:cNvSpPr/>
          <p:nvPr/>
        </p:nvSpPr>
        <p:spPr>
          <a:xfrm rot="20417660">
            <a:off x="575388" y="1365294"/>
            <a:ext cx="10849205" cy="3600400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/>
            <a:r>
              <a:rPr lang="es-MX" sz="11500" dirty="0" smtClean="0">
                <a:solidFill>
                  <a:prstClr val="black"/>
                </a:solidFill>
                <a:latin typeface="EucrosiaUPC" pitchFamily="18" charset="-34"/>
                <a:cs typeface="EucrosiaUPC" pitchFamily="18" charset="-34"/>
              </a:rPr>
              <a:t>NUEVO  ROL</a:t>
            </a:r>
            <a:endParaRPr lang="es-MX" sz="11500" dirty="0">
              <a:solidFill>
                <a:prstClr val="black"/>
              </a:solidFill>
              <a:latin typeface="EucrosiaUPC" pitchFamily="18" charset="-34"/>
              <a:cs typeface="EucrosiaUPC" pitchFamily="18" charset="-34"/>
            </a:endParaRPr>
          </a:p>
        </p:txBody>
      </p:sp>
      <p:sp>
        <p:nvSpPr>
          <p:cNvPr id="6" name="5 Estrella de 12 puntas"/>
          <p:cNvSpPr/>
          <p:nvPr/>
        </p:nvSpPr>
        <p:spPr>
          <a:xfrm>
            <a:off x="6492384" y="3705726"/>
            <a:ext cx="5664629" cy="3356992"/>
          </a:xfrm>
          <a:prstGeom prst="star12">
            <a:avLst/>
          </a:prstGeom>
          <a:solidFill>
            <a:srgbClr val="E20CA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s-MX">
              <a:solidFill>
                <a:prstClr val="white"/>
              </a:solidFill>
            </a:endParaRPr>
          </a:p>
        </p:txBody>
      </p:sp>
      <p:sp>
        <p:nvSpPr>
          <p:cNvPr id="7" name="6 Explosión 2"/>
          <p:cNvSpPr/>
          <p:nvPr/>
        </p:nvSpPr>
        <p:spPr>
          <a:xfrm>
            <a:off x="-168357" y="3921750"/>
            <a:ext cx="5999989" cy="3140968"/>
          </a:xfrm>
          <a:prstGeom prst="irregularSeal2">
            <a:avLst/>
          </a:prstGeom>
          <a:solidFill>
            <a:srgbClr val="3F16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s-MX">
              <a:solidFill>
                <a:prstClr val="white"/>
              </a:solidFill>
            </a:endParaRPr>
          </a:p>
        </p:txBody>
      </p:sp>
      <p:sp>
        <p:nvSpPr>
          <p:cNvPr id="8" name="7 Cara sonriente"/>
          <p:cNvSpPr/>
          <p:nvPr/>
        </p:nvSpPr>
        <p:spPr>
          <a:xfrm rot="20620316">
            <a:off x="3614728" y="23170"/>
            <a:ext cx="3744416" cy="2785548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s-MX">
              <a:solidFill>
                <a:prstClr val="white"/>
              </a:solidFill>
            </a:endParaRPr>
          </a:p>
        </p:txBody>
      </p:sp>
      <p:sp>
        <p:nvSpPr>
          <p:cNvPr id="9" name="8 Elipse"/>
          <p:cNvSpPr/>
          <p:nvPr/>
        </p:nvSpPr>
        <p:spPr>
          <a:xfrm>
            <a:off x="-41279" y="0"/>
            <a:ext cx="1536171" cy="792088"/>
          </a:xfrm>
          <a:prstGeom prst="ellipse">
            <a:avLst/>
          </a:prstGeom>
          <a:solidFill>
            <a:srgbClr val="D557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s-MX">
              <a:solidFill>
                <a:prstClr val="white"/>
              </a:solidFill>
            </a:endParaRPr>
          </a:p>
        </p:txBody>
      </p:sp>
      <p:sp>
        <p:nvSpPr>
          <p:cNvPr id="10" name="9 Triángulo isósceles"/>
          <p:cNvSpPr/>
          <p:nvPr/>
        </p:nvSpPr>
        <p:spPr>
          <a:xfrm rot="10648164">
            <a:off x="5039884" y="5013176"/>
            <a:ext cx="2112235" cy="1656184"/>
          </a:xfrm>
          <a:prstGeom prst="triangle">
            <a:avLst/>
          </a:prstGeom>
          <a:solidFill>
            <a:srgbClr val="04B40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s-MX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950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5184">
            <a:off x="1192026" y="177207"/>
            <a:ext cx="8171215" cy="6543482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186" y="837758"/>
            <a:ext cx="571500" cy="95250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3574" y="4007111"/>
            <a:ext cx="571500" cy="952500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1054253" y="971110"/>
            <a:ext cx="36182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MX" sz="5400" b="1" cap="none" spc="0" dirty="0" smtClean="0">
                <a:ln/>
                <a:solidFill>
                  <a:srgbClr val="C00000"/>
                </a:solidFill>
                <a:effectLst/>
                <a:latin typeface="Berlin Sans FB" panose="020E0602020502020306" pitchFamily="34" charset="0"/>
              </a:rPr>
              <a:t>nteracción</a:t>
            </a:r>
            <a:endParaRPr lang="es-MX" sz="5400" b="1" cap="none" spc="0" dirty="0">
              <a:ln/>
              <a:solidFill>
                <a:srgbClr val="C00000"/>
              </a:solidFill>
              <a:effectLst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6870877" y="4177949"/>
            <a:ext cx="47275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MX" sz="5400" b="1" cap="none" spc="0" dirty="0" smtClean="0">
                <a:ln/>
                <a:solidFill>
                  <a:srgbClr val="C00000"/>
                </a:solidFill>
                <a:effectLst/>
                <a:latin typeface="Berlin Sans FB" panose="020E0602020502020306" pitchFamily="34" charset="0"/>
              </a:rPr>
              <a:t>nteractividad</a:t>
            </a:r>
            <a:endParaRPr lang="es-MX" sz="5400" b="1" cap="none" spc="0" dirty="0">
              <a:ln/>
              <a:solidFill>
                <a:srgbClr val="C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36894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9806">
            <a:off x="1476997" y="280569"/>
            <a:ext cx="7260115" cy="6913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142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976" y="366916"/>
            <a:ext cx="8203843" cy="6691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833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1858">
            <a:off x="2603218" y="474045"/>
            <a:ext cx="6555369" cy="652570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7" y="724705"/>
            <a:ext cx="809625" cy="9525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559" y="869758"/>
            <a:ext cx="686333" cy="807451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2345" y="979834"/>
            <a:ext cx="549671" cy="646672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537" y="920452"/>
            <a:ext cx="600147" cy="706054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2013" y="958543"/>
            <a:ext cx="634115" cy="689254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571" y="947704"/>
            <a:ext cx="533199" cy="710932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776" y="947704"/>
            <a:ext cx="583747" cy="686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430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342"/>
            <a:ext cx="12192795" cy="6856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8005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342"/>
            <a:ext cx="12192795" cy="6856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9845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342"/>
            <a:ext cx="12192795" cy="6856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2645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/>
    </mc:Choice>
    <mc:Fallback>
      <p:transition spd="slow" advTm="20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a">
  <a:themeElements>
    <a:clrScheme name="Rojo naranja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Faceta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Gota">
  <a:themeElements>
    <a:clrScheme name="Gota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Gota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ota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A633B6A3-9E7F-4C10-9C98-2517A3134361}"/>
    </a:ext>
  </a:extLst>
</a:theme>
</file>

<file path=ppt/theme/theme3.xml><?xml version="1.0" encoding="utf-8"?>
<a:theme xmlns:a="http://schemas.openxmlformats.org/drawingml/2006/main" name="Autumn">
  <a:themeElements>
    <a:clrScheme name="Autumn">
      <a:dk1>
        <a:sysClr val="windowText" lastClr="000000"/>
      </a:dk1>
      <a:lt1>
        <a:sysClr val="window" lastClr="FFFFFF"/>
      </a:lt1>
      <a:dk2>
        <a:srgbClr val="B01F0F"/>
      </a:dk2>
      <a:lt2>
        <a:srgbClr val="FF9000"/>
      </a:lt2>
      <a:accent1>
        <a:srgbClr val="ED4600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Autumn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tum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100000"/>
                <a:hueMod val="108000"/>
                <a:satMod val="130000"/>
                <a:lumMod val="108000"/>
              </a:schemeClr>
            </a:gs>
            <a:gs pos="92000">
              <a:schemeClr val="phClr">
                <a:shade val="88000"/>
                <a:hueMod val="96000"/>
                <a:satMod val="120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hade val="100000"/>
                <a:hueMod val="100000"/>
                <a:satMod val="130000"/>
                <a:lumMod val="112000"/>
              </a:schemeClr>
            </a:gs>
            <a:gs pos="100000">
              <a:schemeClr val="phClr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Autumn">
  <a:themeElements>
    <a:clrScheme name="Autumn">
      <a:dk1>
        <a:sysClr val="windowText" lastClr="000000"/>
      </a:dk1>
      <a:lt1>
        <a:sysClr val="window" lastClr="FFFFFF"/>
      </a:lt1>
      <a:dk2>
        <a:srgbClr val="B01F0F"/>
      </a:dk2>
      <a:lt2>
        <a:srgbClr val="FF9000"/>
      </a:lt2>
      <a:accent1>
        <a:srgbClr val="ED4600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Autumn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tum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100000"/>
                <a:hueMod val="108000"/>
                <a:satMod val="130000"/>
                <a:lumMod val="108000"/>
              </a:schemeClr>
            </a:gs>
            <a:gs pos="92000">
              <a:schemeClr val="phClr">
                <a:shade val="88000"/>
                <a:hueMod val="96000"/>
                <a:satMod val="120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hade val="100000"/>
                <a:hueMod val="100000"/>
                <a:satMod val="130000"/>
                <a:lumMod val="112000"/>
              </a:schemeClr>
            </a:gs>
            <a:gs pos="100000">
              <a:schemeClr val="phClr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Kilter">
  <a:themeElements>
    <a:clrScheme name="Kilter">
      <a:dk1>
        <a:sysClr val="windowText" lastClr="000000"/>
      </a:dk1>
      <a:lt1>
        <a:sysClr val="window" lastClr="FFFFFF"/>
      </a:lt1>
      <a:dk2>
        <a:srgbClr val="318FC5"/>
      </a:dk2>
      <a:lt2>
        <a:srgbClr val="AEE8FB"/>
      </a:lt2>
      <a:accent1>
        <a:srgbClr val="76C5EF"/>
      </a:accent1>
      <a:accent2>
        <a:srgbClr val="FEA022"/>
      </a:accent2>
      <a:accent3>
        <a:srgbClr val="FF6700"/>
      </a:accent3>
      <a:accent4>
        <a:srgbClr val="70A525"/>
      </a:accent4>
      <a:accent5>
        <a:srgbClr val="A5D848"/>
      </a:accent5>
      <a:accent6>
        <a:srgbClr val="20768C"/>
      </a:accent6>
      <a:hlink>
        <a:srgbClr val="7AB6E8"/>
      </a:hlink>
      <a:folHlink>
        <a:srgbClr val="83B0D3"/>
      </a:folHlink>
    </a:clrScheme>
    <a:fontScheme name="Kilter">
      <a:maj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ilter">
      <a:fillStyleLst>
        <a:solidFill>
          <a:schemeClr val="phClr"/>
        </a:solidFill>
        <a:gradFill rotWithShape="1">
          <a:gsLst>
            <a:gs pos="0">
              <a:schemeClr val="phClr">
                <a:tint val="14000"/>
                <a:satMod val="180000"/>
                <a:lumMod val="100000"/>
              </a:schemeClr>
            </a:gs>
            <a:gs pos="42000">
              <a:schemeClr val="phClr">
                <a:tint val="40000"/>
                <a:satMod val="160000"/>
                <a:lumMod val="94000"/>
              </a:schemeClr>
            </a:gs>
            <a:gs pos="100000">
              <a:schemeClr val="phClr">
                <a:tint val="94000"/>
                <a:satMod val="140000"/>
              </a:schemeClr>
            </a:gs>
          </a:gsLst>
          <a:lin ang="5160000" scaled="1"/>
        </a:gradFill>
        <a:gradFill rotWithShape="1">
          <a:gsLst>
            <a:gs pos="38000">
              <a:schemeClr val="phClr">
                <a:satMod val="120000"/>
              </a:schemeClr>
            </a:gs>
            <a:gs pos="100000">
              <a:schemeClr val="phClr">
                <a:shade val="60000"/>
                <a:satMod val="180000"/>
                <a:lumMod val="70000"/>
              </a:schemeClr>
            </a:gs>
          </a:gsLst>
          <a:lin ang="4680000" scaled="0"/>
        </a:gradFill>
      </a:fillStyleLst>
      <a:lnStyleLst>
        <a:ln w="12700" cap="flat" cmpd="sng" algn="ctr">
          <a:solidFill>
            <a:schemeClr val="phClr">
              <a:shade val="50000"/>
            </a:schemeClr>
          </a:solidFill>
          <a:prstDash val="solid"/>
        </a:ln>
        <a:ln w="2540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762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152400" h="63500" prst="softRound"/>
          </a:sp3d>
        </a:effectStyle>
        <a:effectStyle>
          <a:effectLst>
            <a:outerShdw blurRad="107950" dist="12700" dir="5040000" rotWithShape="0">
              <a:srgbClr val="000000">
                <a:alpha val="5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h="63500" prst="softRound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atMod val="140000"/>
                <a:lumMod val="120000"/>
              </a:schemeClr>
            </a:gs>
            <a:gs pos="100000">
              <a:schemeClr val="phClr">
                <a:tint val="95000"/>
                <a:shade val="70000"/>
                <a:satMod val="180000"/>
                <a:lumMod val="82000"/>
              </a:schemeClr>
            </a:gs>
          </a:gsLst>
          <a:path path="circle">
            <a:fillToRect l="25000" t="25000" r="25000" b="25000"/>
          </a:path>
        </a:gradFill>
        <a:gradFill rotWithShape="1">
          <a:gsLst>
            <a:gs pos="0">
              <a:schemeClr val="phClr">
                <a:tint val="94000"/>
                <a:satMod val="140000"/>
                <a:lumMod val="120000"/>
              </a:schemeClr>
            </a:gs>
            <a:gs pos="100000">
              <a:schemeClr val="phClr">
                <a:tint val="97000"/>
                <a:shade val="70000"/>
                <a:satMod val="190000"/>
                <a:lumMod val="72000"/>
              </a:schemeClr>
            </a:gs>
          </a:gsLst>
          <a:path path="circle">
            <a:fillToRect l="50000" t="50000" r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221</TotalTime>
  <Words>77</Words>
  <Application>Microsoft Office PowerPoint</Application>
  <PresentationFormat>Personalizado</PresentationFormat>
  <Paragraphs>20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5</vt:i4>
      </vt:variant>
      <vt:variant>
        <vt:lpstr>Títulos de diapositiva</vt:lpstr>
      </vt:variant>
      <vt:variant>
        <vt:i4>21</vt:i4>
      </vt:variant>
    </vt:vector>
  </HeadingPairs>
  <TitlesOfParts>
    <vt:vector size="26" baseType="lpstr">
      <vt:lpstr>Faceta</vt:lpstr>
      <vt:lpstr>Gota</vt:lpstr>
      <vt:lpstr>Autumn</vt:lpstr>
      <vt:lpstr>1_Autumn</vt:lpstr>
      <vt:lpstr>Kilter</vt:lpstr>
      <vt:lpstr>  UNIVERSIDAD AUTÓNOMA DE TLAXCALA  FACULTAD DE CIENCIAS DE LA EDUCACIÓN  LIC. EN CIENCIAS DE LA EDUCACIÓN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Rol de  los docentes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roberto carrillo chavez</dc:creator>
  <cp:lastModifiedBy>GATEWAY</cp:lastModifiedBy>
  <cp:revision>20</cp:revision>
  <dcterms:created xsi:type="dcterms:W3CDTF">2015-02-21T17:54:18Z</dcterms:created>
  <dcterms:modified xsi:type="dcterms:W3CDTF">2015-02-24T16:55:08Z</dcterms:modified>
</cp:coreProperties>
</file>