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A6B7A-0A30-494E-85F9-94AAEE62D3A8}" type="datetimeFigureOut">
              <a:rPr lang="es-MX" smtClean="0"/>
              <a:t>12/04/2015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25B1-958B-49EA-99BA-E762489F2941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A6B7A-0A30-494E-85F9-94AAEE62D3A8}" type="datetimeFigureOut">
              <a:rPr lang="es-MX" smtClean="0"/>
              <a:t>12/04/2015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25B1-958B-49EA-99BA-E762489F2941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A6B7A-0A30-494E-85F9-94AAEE62D3A8}" type="datetimeFigureOut">
              <a:rPr lang="es-MX" smtClean="0"/>
              <a:t>12/04/2015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25B1-958B-49EA-99BA-E762489F2941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A6B7A-0A30-494E-85F9-94AAEE62D3A8}" type="datetimeFigureOut">
              <a:rPr lang="es-MX" smtClean="0"/>
              <a:t>12/04/2015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25B1-958B-49EA-99BA-E762489F2941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A6B7A-0A30-494E-85F9-94AAEE62D3A8}" type="datetimeFigureOut">
              <a:rPr lang="es-MX" smtClean="0"/>
              <a:t>12/04/2015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25B1-958B-49EA-99BA-E762489F2941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A6B7A-0A30-494E-85F9-94AAEE62D3A8}" type="datetimeFigureOut">
              <a:rPr lang="es-MX" smtClean="0"/>
              <a:t>12/04/2015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25B1-958B-49EA-99BA-E762489F2941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A6B7A-0A30-494E-85F9-94AAEE62D3A8}" type="datetimeFigureOut">
              <a:rPr lang="es-MX" smtClean="0"/>
              <a:t>12/04/2015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25B1-958B-49EA-99BA-E762489F2941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A6B7A-0A30-494E-85F9-94AAEE62D3A8}" type="datetimeFigureOut">
              <a:rPr lang="es-MX" smtClean="0"/>
              <a:t>12/04/2015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25B1-958B-49EA-99BA-E762489F2941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A6B7A-0A30-494E-85F9-94AAEE62D3A8}" type="datetimeFigureOut">
              <a:rPr lang="es-MX" smtClean="0"/>
              <a:t>12/04/2015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25B1-958B-49EA-99BA-E762489F2941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A6B7A-0A30-494E-85F9-94AAEE62D3A8}" type="datetimeFigureOut">
              <a:rPr lang="es-MX" smtClean="0"/>
              <a:t>12/04/2015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25B1-958B-49EA-99BA-E762489F2941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A6B7A-0A30-494E-85F9-94AAEE62D3A8}" type="datetimeFigureOut">
              <a:rPr lang="es-MX" smtClean="0"/>
              <a:t>12/04/2015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325B1-958B-49EA-99BA-E762489F2941}" type="slidenum">
              <a:rPr lang="es-MX" smtClean="0"/>
              <a:t>‹Nº›</a:t>
            </a:fld>
            <a:endParaRPr lang="es-MX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98A6B7A-0A30-494E-85F9-94AAEE62D3A8}" type="datetimeFigureOut">
              <a:rPr lang="es-MX" smtClean="0"/>
              <a:t>12/04/2015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2B325B1-958B-49EA-99BA-E762489F2941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92D050"/>
            </a:gs>
            <a:gs pos="91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5004048" y="260648"/>
            <a:ext cx="37444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3200" b="1" dirty="0" smtClean="0">
                <a:solidFill>
                  <a:srgbClr val="FF0000"/>
                </a:solidFill>
              </a:rPr>
              <a:t>Presentación de conferencia </a:t>
            </a:r>
            <a:endParaRPr lang="es-MX" sz="3200" b="1" dirty="0">
              <a:solidFill>
                <a:srgbClr val="FF0000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3222" y="-10076"/>
            <a:ext cx="348865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400" b="1" dirty="0" smtClean="0">
                <a:solidFill>
                  <a:srgbClr val="00B0F0"/>
                </a:solidFill>
              </a:rPr>
              <a:t>SESIÓN 5 Y 6 DE 12</a:t>
            </a:r>
          </a:p>
        </p:txBody>
      </p:sp>
      <p:pic>
        <p:nvPicPr>
          <p:cNvPr id="10" name="9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337865"/>
            <a:ext cx="3481900" cy="2611425"/>
          </a:xfrm>
          <a:prstGeom prst="rect">
            <a:avLst/>
          </a:prstGeom>
        </p:spPr>
      </p:pic>
      <p:pic>
        <p:nvPicPr>
          <p:cNvPr id="11" name="10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818798">
            <a:off x="-265974" y="2074412"/>
            <a:ext cx="5292080" cy="3969060"/>
          </a:xfrm>
          <a:prstGeom prst="rect">
            <a:avLst/>
          </a:prstGeom>
        </p:spPr>
      </p:pic>
      <p:pic>
        <p:nvPicPr>
          <p:cNvPr id="12" name="11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16139">
            <a:off x="5049180" y="4379315"/>
            <a:ext cx="2747797" cy="2060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501848"/>
      </p:ext>
    </p:extLst>
  </p:cSld>
  <p:clrMapOvr>
    <a:masterClrMapping/>
  </p:clrMapOvr>
</p:sld>
</file>

<file path=ppt/theme/theme1.xml><?xml version="1.0" encoding="utf-8"?>
<a:theme xmlns:a="http://schemas.openxmlformats.org/drawingml/2006/main" name="Spring">
  <a:themeElements>
    <a:clrScheme name="Civi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TM02455596[[fn=Primavera]]</Template>
  <TotalTime>15</TotalTime>
  <Words>9</Words>
  <Application>Microsoft Office PowerPoint</Application>
  <PresentationFormat>Presentación en pantalla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Spring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GATEWAY</dc:creator>
  <cp:lastModifiedBy>GATEWAY</cp:lastModifiedBy>
  <cp:revision>2</cp:revision>
  <dcterms:created xsi:type="dcterms:W3CDTF">2015-04-13T04:28:40Z</dcterms:created>
  <dcterms:modified xsi:type="dcterms:W3CDTF">2015-04-13T04:43:43Z</dcterms:modified>
</cp:coreProperties>
</file>