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57" r:id="rId7"/>
    <p:sldId id="258" r:id="rId8"/>
    <p:sldId id="261" r:id="rId9"/>
    <p:sldId id="262" r:id="rId10"/>
    <p:sldId id="270" r:id="rId11"/>
    <p:sldId id="271" r:id="rId12"/>
    <p:sldId id="259" r:id="rId13"/>
    <p:sldId id="260" r:id="rId14"/>
    <p:sldId id="264" r:id="rId15"/>
    <p:sldId id="263" r:id="rId16"/>
    <p:sldId id="272" r:id="rId17"/>
    <p:sldId id="273" r:id="rId18"/>
    <p:sldId id="265" r:id="rId19"/>
    <p:sldId id="274" r:id="rId20"/>
    <p:sldId id="275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66"/>
    <a:srgbClr val="00FF00"/>
    <a:srgbClr val="40F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9A44FE0-EF85-46AE-B7A8-602FBA6B3B41}" type="datetimeFigureOut">
              <a:rPr lang="es-MX" smtClean="0"/>
              <a:t>24/02/2015</a:t>
            </a:fld>
            <a:endParaRPr lang="es-MX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267AEAF-32A4-416A-928F-233FCFDA7DD0}" type="slidenum">
              <a:rPr lang="es-MX" smtClean="0"/>
              <a:t>‹Nº›</a:t>
            </a:fld>
            <a:endParaRPr lang="es-MX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7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979712" y="620688"/>
            <a:ext cx="5394362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UNIVERSIDAD AUTÓNOMA DE TLAXCALA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FACULTAD CIENCIAS DE LA EDUCACIÓN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LICENCIATURA CIENCIAS DE LA EDUCACIÓN</a:t>
            </a:r>
          </a:p>
          <a:p>
            <a:pPr algn="ctr"/>
            <a:endParaRPr lang="es-MX" sz="2000" dirty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“PECHA KUCHA”</a:t>
            </a:r>
          </a:p>
          <a:p>
            <a:pPr algn="ctr"/>
            <a:endParaRPr lang="es-MX" sz="2000" dirty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endParaRPr lang="es-MX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TEMA:</a:t>
            </a:r>
            <a:endParaRPr lang="es-MX" sz="2000" dirty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endParaRPr lang="es-MX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EDUCACIÓN A DISTANCIA CARACTERISTICAS Y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 PRINCIPALES VENTAJAS</a:t>
            </a:r>
          </a:p>
          <a:p>
            <a:pPr algn="ctr"/>
            <a:endParaRPr lang="es-MX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INTEGRANTES: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MA. FERNADA GALICIA PÉREZ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JAZZARETH BAUTISTA SALDAÑA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LESLIE CERVANTEZS SANCHES</a:t>
            </a:r>
          </a:p>
          <a:p>
            <a:pPr algn="ctr"/>
            <a:r>
              <a:rPr lang="es-MX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 Unicode MS" panose="020B0604020202020204" pitchFamily="34" charset="-128"/>
              </a:rPr>
              <a:t>ISMAEL ESTRADA VAZQUEZ</a:t>
            </a:r>
            <a:endParaRPr lang="es-MX" sz="2000" dirty="0">
              <a:solidFill>
                <a:schemeClr val="accent1">
                  <a:lumMod val="60000"/>
                  <a:lumOff val="4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Arial Unicode MS" panose="020B0604020202020204" pitchFamily="34" charset="-128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132856"/>
            <a:ext cx="1584176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038" y="1916836"/>
            <a:ext cx="5040560" cy="42253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/>
          <p:cNvSpPr txBox="1"/>
          <p:nvPr/>
        </p:nvSpPr>
        <p:spPr>
          <a:xfrm>
            <a:off x="56346" y="404664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latin typeface="Arial Black" panose="020B0A04020102020204" pitchFamily="34" charset="0"/>
              </a:rPr>
              <a:t>* Activo – Alumno</a:t>
            </a:r>
          </a:p>
          <a:p>
            <a:endParaRPr lang="es-MX" sz="3600" dirty="0">
              <a:latin typeface="Arial Black" panose="020B0A04020102020204" pitchFamily="34" charset="0"/>
            </a:endParaRPr>
          </a:p>
          <a:p>
            <a:r>
              <a:rPr lang="es-MX" sz="3600" dirty="0" smtClean="0">
                <a:latin typeface="Arial Black" panose="020B0A04020102020204" pitchFamily="34" charset="0"/>
              </a:rPr>
              <a:t>* Motivación</a:t>
            </a:r>
            <a:endParaRPr lang="es-MX" sz="3600" dirty="0">
              <a:latin typeface="Arial Black" panose="020B0A040201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884368" y="5931127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FER</a:t>
            </a:r>
            <a:endParaRPr lang="es-MX" sz="2000" b="1" dirty="0"/>
          </a:p>
        </p:txBody>
      </p:sp>
    </p:spTree>
    <p:extLst>
      <p:ext uri="{BB962C8B-B14F-4D97-AF65-F5344CB8AC3E}">
        <p14:creationId xmlns:p14="http://schemas.microsoft.com/office/powerpoint/2010/main" val="3772344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692696"/>
            <a:ext cx="4320480" cy="5112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CuadroTexto 2"/>
          <p:cNvSpPr txBox="1"/>
          <p:nvPr/>
        </p:nvSpPr>
        <p:spPr>
          <a:xfrm>
            <a:off x="4932040" y="2276872"/>
            <a:ext cx="3763282" cy="1080120"/>
          </a:xfrm>
          <a:prstGeom prst="rect">
            <a:avLst/>
          </a:prstGeom>
          <a:noFill/>
        </p:spPr>
        <p:txBody>
          <a:bodyPr wrap="none" rtlCol="0">
            <a:prstTxWarp prst="textStop">
              <a:avLst/>
            </a:prstTxWarp>
            <a:spAutoFit/>
          </a:bodyPr>
          <a:lstStyle/>
          <a:p>
            <a:r>
              <a:rPr lang="es-MX" sz="3200" u="sng" dirty="0" smtClean="0"/>
              <a:t>Reducen gastos </a:t>
            </a:r>
            <a:endParaRPr lang="es-MX" sz="3200" u="sng" dirty="0"/>
          </a:p>
        </p:txBody>
      </p:sp>
      <p:sp>
        <p:nvSpPr>
          <p:cNvPr id="4" name="CuadroTexto 3"/>
          <p:cNvSpPr txBox="1"/>
          <p:nvPr/>
        </p:nvSpPr>
        <p:spPr>
          <a:xfrm>
            <a:off x="7884368" y="60212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FER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251052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42918"/>
            <a:ext cx="9144000" cy="3143272"/>
          </a:xfrm>
          <a:prstGeom prst="rect">
            <a:avLst/>
          </a:prstGeom>
          <a:noFill/>
        </p:spPr>
        <p:txBody>
          <a:bodyPr wrap="none" rtlCol="0">
            <a:prstTxWarp prst="textButtonPour">
              <a:avLst/>
            </a:prstTxWarp>
            <a:spAutoFit/>
          </a:bodyPr>
          <a:lstStyle/>
          <a:p>
            <a:r>
              <a:rPr lang="es-MX" sz="5400" dirty="0" smtClean="0">
                <a:latin typeface="FrankRuehl" pitchFamily="34" charset="-79"/>
                <a:cs typeface="FrankRuehl" pitchFamily="34" charset="-79"/>
              </a:rPr>
              <a:t>Mayor impacto</a:t>
            </a:r>
            <a:endParaRPr lang="es-MX" sz="5400" dirty="0">
              <a:latin typeface="FrankRuehl" pitchFamily="34" charset="-79"/>
              <a:cs typeface="FrankRuehl" pitchFamily="34" charset="-79"/>
            </a:endParaRPr>
          </a:p>
        </p:txBody>
      </p:sp>
      <p:pic>
        <p:nvPicPr>
          <p:cNvPr id="3" name="2 Imagen" descr="20150220_0207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1785926"/>
            <a:ext cx="3714776" cy="3714776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0" y="0"/>
            <a:ext cx="357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Arial Black" pitchFamily="34" charset="0"/>
              </a:rPr>
              <a:t>A tiempo  - Just-In-Time</a:t>
            </a:r>
            <a:endParaRPr lang="es-MX" b="1" dirty="0">
              <a:latin typeface="Arial Black" pitchFamily="34" charset="0"/>
            </a:endParaRPr>
          </a:p>
        </p:txBody>
      </p:sp>
      <p:pic>
        <p:nvPicPr>
          <p:cNvPr id="5" name="4 Imagen" descr="20150224_133444_Nigh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643314"/>
            <a:ext cx="2357441" cy="2690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Imagen" descr="20150216_010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3592396"/>
            <a:ext cx="2571736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uadroTexto 6"/>
          <p:cNvSpPr txBox="1"/>
          <p:nvPr/>
        </p:nvSpPr>
        <p:spPr>
          <a:xfrm>
            <a:off x="7668344" y="580526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ISMA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642918"/>
            <a:ext cx="8786842" cy="4572032"/>
          </a:xfrm>
          <a:prstGeom prst="rect">
            <a:avLst/>
          </a:prstGeom>
          <a:noFill/>
        </p:spPr>
        <p:txBody>
          <a:bodyPr wrap="square" rtlCol="0">
            <a:prstTxWarp prst="textButtonPour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s-MX" sz="8000" dirty="0" smtClean="0">
                <a:latin typeface="FrankRuehl" pitchFamily="34" charset="-79"/>
                <a:cs typeface="FrankRuehl" pitchFamily="34" charset="-79"/>
              </a:rPr>
              <a:t>Mayor calidad</a:t>
            </a:r>
            <a:endParaRPr lang="es-MX" sz="8000" dirty="0">
              <a:latin typeface="FrankRuehl" pitchFamily="34" charset="-79"/>
              <a:cs typeface="FrankRuehl" pitchFamily="34" charset="-79"/>
            </a:endParaRPr>
          </a:p>
        </p:txBody>
      </p:sp>
      <p:pic>
        <p:nvPicPr>
          <p:cNvPr id="4" name="3 Imagen" descr="CAM049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2285992"/>
            <a:ext cx="3524243" cy="2643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5 Imagen" descr="CAM050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14818"/>
            <a:ext cx="2357422" cy="2214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/>
          <p:cNvSpPr txBox="1"/>
          <p:nvPr/>
        </p:nvSpPr>
        <p:spPr>
          <a:xfrm>
            <a:off x="7956376" y="624470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ISMA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Videos\20150224_113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CuadroTexto"/>
          <p:cNvSpPr txBox="1"/>
          <p:nvPr/>
        </p:nvSpPr>
        <p:spPr>
          <a:xfrm>
            <a:off x="5572100" y="1714488"/>
            <a:ext cx="3571900" cy="1754326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s-MX" sz="3600" dirty="0" smtClean="0">
                <a:solidFill>
                  <a:srgbClr val="40F6ED"/>
                </a:solidFill>
                <a:latin typeface="Arial Black" pitchFamily="34" charset="0"/>
              </a:rPr>
              <a:t>MODALIDAD Y FRECUENCIA </a:t>
            </a:r>
            <a:endParaRPr lang="es-MX" sz="3600" dirty="0">
              <a:solidFill>
                <a:srgbClr val="40F6ED"/>
              </a:solidFill>
              <a:latin typeface="Arial Black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786182" y="0"/>
            <a:ext cx="5357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latin typeface="Book Antiqua" pitchFamily="18" charset="0"/>
                <a:cs typeface="Aharoni" pitchFamily="2" charset="-79"/>
              </a:rPr>
              <a:t>RELACIÓN PROFESOR /ALUMNA</a:t>
            </a:r>
            <a:endParaRPr lang="es-MX" sz="3200" b="1" dirty="0">
              <a:latin typeface="Book Antiqua" pitchFamily="18" charset="0"/>
              <a:cs typeface="Aharoni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 rot="20169570">
            <a:off x="-380671" y="216721"/>
            <a:ext cx="33948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solidFill>
                  <a:srgbClr val="002060"/>
                </a:solidFill>
                <a:latin typeface="Arial Black" pitchFamily="34" charset="0"/>
              </a:rPr>
              <a:t>TELE FORMACIÓN</a:t>
            </a:r>
            <a:endParaRPr lang="es-MX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028384" y="594928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JAZZ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062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Rectángulo"/>
          <p:cNvSpPr/>
          <p:nvPr/>
        </p:nvSpPr>
        <p:spPr>
          <a:xfrm>
            <a:off x="0" y="0"/>
            <a:ext cx="9154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ENSEÑANZA A DISTANCIA</a:t>
            </a:r>
            <a:endParaRPr lang="es-E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42910" y="4357694"/>
            <a:ext cx="5072098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just"/>
            <a:r>
              <a:rPr lang="es-MX" sz="5400" dirty="0" smtClean="0">
                <a:solidFill>
                  <a:srgbClr val="FF0066"/>
                </a:solidFill>
              </a:rPr>
              <a:t>IMPUESTAS POR LAS NTIC</a:t>
            </a:r>
            <a:endParaRPr lang="es-MX" sz="5400" dirty="0">
              <a:solidFill>
                <a:srgbClr val="FF00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668344" y="611202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JAZZ</a:t>
            </a:r>
            <a:endParaRPr lang="es-MX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94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28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quipo7\Pictures\20150224_1637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28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ser\Pictures\20150216_01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0"/>
            <a:ext cx="4857752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2" name="Picture 2" descr="C:\Users\user\Videos\20150224_113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71934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Rectángulo"/>
          <p:cNvSpPr/>
          <p:nvPr/>
        </p:nvSpPr>
        <p:spPr>
          <a:xfrm>
            <a:off x="571472" y="357166"/>
            <a:ext cx="8169416" cy="12144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es-ES" sz="13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ADAPTACIÓN DE NECESIDADES </a:t>
            </a:r>
            <a:endParaRPr lang="es-ES" sz="13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42910" y="5143512"/>
            <a:ext cx="8169416" cy="12144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es-ES" sz="13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Voluntad propia </a:t>
            </a:r>
            <a:endParaRPr lang="es-ES" sz="13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50033" y="735521"/>
            <a:ext cx="6048672" cy="52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43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51520" y="60212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FER</a:t>
            </a:r>
            <a:endParaRPr lang="es-MX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93865">
            <a:off x="1951614" y="895379"/>
            <a:ext cx="4988414" cy="46259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6613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equipo7\Pictures\20150224_163520_Nigh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618" y="1205464"/>
            <a:ext cx="4408229" cy="266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771800" y="620688"/>
            <a:ext cx="3250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dirty="0" smtClean="0">
                <a:latin typeface="Arial Black" panose="020B0A04020102020204" pitchFamily="34" charset="0"/>
              </a:rPr>
              <a:t>CONCLUSIÓN</a:t>
            </a:r>
            <a:endParaRPr lang="es-MX" sz="3200" dirty="0">
              <a:latin typeface="Arial Black" panose="020B0A04020102020204" pitchFamily="34" charset="0"/>
            </a:endParaRPr>
          </a:p>
        </p:txBody>
      </p:sp>
      <p:pic>
        <p:nvPicPr>
          <p:cNvPr id="3074" name="Picture 2" descr="C:\Users\equipo7\Pictures\20150224_1637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5463"/>
            <a:ext cx="2288853" cy="565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quipo7\Pictures\20150224_1637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892" y="3873224"/>
            <a:ext cx="3152949" cy="308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 descr="20150224_122216_Nigh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573818" y="3767795"/>
            <a:ext cx="3731569" cy="2448842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733" y="3521121"/>
            <a:ext cx="2262267" cy="334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equipo7\Pictures\20150224_1637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290" y="1205463"/>
            <a:ext cx="2350734" cy="192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02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5536" y="580526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FER</a:t>
            </a:r>
            <a:endParaRPr lang="es-MX" b="1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620688"/>
            <a:ext cx="6218459" cy="4730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6411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23528" y="587727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JAZZ</a:t>
            </a:r>
            <a:endParaRPr lang="es-MX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5903"/>
            <a:ext cx="7607829" cy="4279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CuadroTexto 5"/>
          <p:cNvSpPr txBox="1"/>
          <p:nvPr/>
        </p:nvSpPr>
        <p:spPr>
          <a:xfrm>
            <a:off x="1455496" y="408017"/>
            <a:ext cx="577594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s-MX" sz="4000" dirty="0" smtClean="0"/>
              <a:t>Oportunidades ofrecidas</a:t>
            </a:r>
            <a:endParaRPr lang="es-MX" sz="4000" dirty="0"/>
          </a:p>
        </p:txBody>
      </p:sp>
      <p:sp>
        <p:nvSpPr>
          <p:cNvPr id="7" name="CuadroTexto 6"/>
          <p:cNvSpPr txBox="1"/>
          <p:nvPr/>
        </p:nvSpPr>
        <p:spPr>
          <a:xfrm>
            <a:off x="1619672" y="5184774"/>
            <a:ext cx="222368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dirty="0" smtClean="0"/>
              <a:t>*Enseñanza </a:t>
            </a:r>
          </a:p>
          <a:p>
            <a:r>
              <a:rPr lang="es-MX" sz="2800" dirty="0" smtClean="0"/>
              <a:t>*Aprendizaje</a:t>
            </a:r>
          </a:p>
          <a:p>
            <a:r>
              <a:rPr lang="es-MX" sz="2800" dirty="0" smtClean="0"/>
              <a:t>*Tecnología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53764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39552" y="566124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JAZZ</a:t>
            </a:r>
            <a:endParaRPr lang="es-MX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1416" y="1075048"/>
            <a:ext cx="5157190" cy="5400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uadroTexto 5"/>
          <p:cNvSpPr txBox="1"/>
          <p:nvPr/>
        </p:nvSpPr>
        <p:spPr>
          <a:xfrm>
            <a:off x="558771" y="476672"/>
            <a:ext cx="7244291" cy="584775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es-MX" sz="3200" dirty="0" smtClean="0"/>
              <a:t>Actualmente formación de un individuo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2287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20150224_122028_Nigh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07281" y="1107281"/>
            <a:ext cx="6858000" cy="4643438"/>
          </a:xfrm>
          <a:prstGeom prst="rect">
            <a:avLst/>
          </a:prstGeom>
        </p:spPr>
      </p:pic>
      <p:pic>
        <p:nvPicPr>
          <p:cNvPr id="4" name="3 Imagen" descr="20150224_122216_Nigh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464719" y="1178719"/>
            <a:ext cx="6858000" cy="4500562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000100" y="2357430"/>
            <a:ext cx="700092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MX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ankRuehl" pitchFamily="34" charset="-79"/>
                <a:cs typeface="FrankRuehl" pitchFamily="34" charset="-79"/>
              </a:rPr>
              <a:t>EDUCACIÓN</a:t>
            </a:r>
            <a:r>
              <a:rPr lang="es-MX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ankRuehl" pitchFamily="34" charset="-79"/>
                <a:cs typeface="FrankRuehl" pitchFamily="34" charset="-79"/>
              </a:rPr>
              <a:t> A DISTANCIA</a:t>
            </a:r>
            <a:endParaRPr lang="es-MX" sz="36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ankRuehl" pitchFamily="34" charset="-79"/>
              <a:cs typeface="FrankRuehl" pitchFamily="34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 rot="19935420">
            <a:off x="946396" y="5351984"/>
            <a:ext cx="3480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rgbClr val="FF0000"/>
                </a:solidFill>
              </a:rPr>
              <a:t> sin salir contexto</a:t>
            </a:r>
            <a:endParaRPr lang="es-MX" sz="2800" b="1" dirty="0">
              <a:solidFill>
                <a:srgbClr val="FF000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998384" y="5733256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</a:rPr>
              <a:t>ISMA</a:t>
            </a:r>
            <a:endParaRPr lang="es-MX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20150224_122805 - Cop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904441">
            <a:off x="575022" y="420296"/>
            <a:ext cx="2599142" cy="2689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 descr="20150224_122721 - Cop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3653829"/>
            <a:ext cx="5286412" cy="3204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CuadroTexto"/>
          <p:cNvSpPr txBox="1"/>
          <p:nvPr/>
        </p:nvSpPr>
        <p:spPr>
          <a:xfrm>
            <a:off x="3000364" y="2714620"/>
            <a:ext cx="3172728" cy="707886"/>
          </a:xfrm>
          <a:prstGeom prst="rect">
            <a:avLst/>
          </a:prstGeom>
          <a:noFill/>
        </p:spPr>
        <p:txBody>
          <a:bodyPr wrap="none" rtlCol="0">
            <a:prstTxWarp prst="textInflateBottom">
              <a:avLst/>
            </a:prstTxWarp>
            <a:spAutoFit/>
          </a:bodyPr>
          <a:lstStyle/>
          <a:p>
            <a:r>
              <a:rPr lang="es-MX" sz="41300" dirty="0" smtClean="0">
                <a:latin typeface="FrankRuehl" pitchFamily="34" charset="-79"/>
                <a:cs typeface="FrankRuehl" pitchFamily="34" charset="-79"/>
              </a:rPr>
              <a:t>Se caracteriza:</a:t>
            </a:r>
            <a:endParaRPr lang="es-MX" sz="41300" dirty="0">
              <a:latin typeface="FrankRuehl" pitchFamily="34" charset="-79"/>
              <a:cs typeface="FrankRuehl" pitchFamily="34" charset="-79"/>
            </a:endParaRPr>
          </a:p>
        </p:txBody>
      </p:sp>
      <p:pic>
        <p:nvPicPr>
          <p:cNvPr id="7" name="6 Imagen" descr="20150224_11400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28604"/>
            <a:ext cx="2714644" cy="214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uadroTexto 1"/>
          <p:cNvSpPr txBox="1"/>
          <p:nvPr/>
        </p:nvSpPr>
        <p:spPr>
          <a:xfrm>
            <a:off x="7953657" y="602128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ISMA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357290" y="214290"/>
            <a:ext cx="65494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s-E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4 Rectángulo"/>
          <p:cNvSpPr/>
          <p:nvPr/>
        </p:nvSpPr>
        <p:spPr>
          <a:xfrm>
            <a:off x="0" y="3571876"/>
            <a:ext cx="464343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INFORMACIÓN DE FORMA ACTUALIZADA</a:t>
            </a:r>
            <a:endParaRPr lang="es-ES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7930650" y="587727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JAZZ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>
            <a:alpha val="7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2 CuadroTexto"/>
          <p:cNvSpPr txBox="1"/>
          <p:nvPr/>
        </p:nvSpPr>
        <p:spPr>
          <a:xfrm>
            <a:off x="4357654" y="357166"/>
            <a:ext cx="4786346" cy="175432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pPr algn="just"/>
            <a:r>
              <a:rPr lang="es-MX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CAPACITACIÓN CONSTANTE DE LOS PROFESORES </a:t>
            </a:r>
            <a:endParaRPr lang="es-MX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739844" y="59492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JAZZ</a:t>
            </a:r>
            <a:endParaRPr lang="es-MX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250</TotalTime>
  <Words>128</Words>
  <Application>Microsoft Office PowerPoint</Application>
  <PresentationFormat>Presentación en pantalla 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Técnico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RevolucionUnattended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equipo7</cp:lastModifiedBy>
  <cp:revision>26</cp:revision>
  <dcterms:created xsi:type="dcterms:W3CDTF">2015-02-24T17:26:57Z</dcterms:created>
  <dcterms:modified xsi:type="dcterms:W3CDTF">2015-02-24T23:28:57Z</dcterms:modified>
</cp:coreProperties>
</file>