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80" r:id="rId3"/>
    <p:sldMasterId id="2147483792" r:id="rId4"/>
  </p:sldMasterIdLst>
  <p:sldIdLst>
    <p:sldId id="268" r:id="rId5"/>
    <p:sldId id="285" r:id="rId6"/>
    <p:sldId id="261" r:id="rId7"/>
    <p:sldId id="278" r:id="rId8"/>
    <p:sldId id="270" r:id="rId9"/>
    <p:sldId id="256" r:id="rId10"/>
    <p:sldId id="286" r:id="rId11"/>
    <p:sldId id="263" r:id="rId12"/>
    <p:sldId id="280" r:id="rId13"/>
    <p:sldId id="272" r:id="rId14"/>
    <p:sldId id="257" r:id="rId15"/>
    <p:sldId id="288" r:id="rId16"/>
    <p:sldId id="265" r:id="rId17"/>
    <p:sldId id="282" r:id="rId18"/>
    <p:sldId id="274" r:id="rId19"/>
    <p:sldId id="258" r:id="rId20"/>
    <p:sldId id="287" r:id="rId21"/>
    <p:sldId id="267" r:id="rId22"/>
    <p:sldId id="284" r:id="rId23"/>
    <p:sldId id="276" r:id="rId24"/>
    <p:sldId id="259" r:id="rId2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84" autoAdjust="0"/>
  </p:normalViewPr>
  <p:slideViewPr>
    <p:cSldViewPr>
      <p:cViewPr varScale="1">
        <p:scale>
          <a:sx n="82" d="100"/>
          <a:sy n="82" d="100"/>
        </p:scale>
        <p:origin x="-1614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511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52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275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724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724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89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2" y="3045546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2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90" y="3367253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80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33"/>
            <a:ext cx="6172200" cy="351091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553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7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E0BD-C356-4C56-925F-98410976234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F2E20-254C-4122-BA21-E276DB808DB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08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7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7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9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63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8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1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57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4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8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297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6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6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6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4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3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3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80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3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5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8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8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1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1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490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2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4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6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4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6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0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86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6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6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65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9990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744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13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962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777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4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43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4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7506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8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0D2AE1E7-3E8C-4E2E-8C15-26E7B80B5714}" type="datetimeFigureOut">
              <a:rPr lang="es-MX" smtClean="0"/>
              <a:t>24/02/2015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8E06CC77-168F-4769-BEBF-A93FD5C3D736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8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1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1139-A6C8-49A6-B9E6-E428EFA97B9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6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16C0A-D784-44EC-B0E8-02E8B4252ED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50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iapositiva_de_Microsoft_PowerPoint1.sld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3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3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858192"/>
              </p:ext>
            </p:extLst>
          </p:nvPr>
        </p:nvGraphicFramePr>
        <p:xfrm>
          <a:off x="143508" y="192716"/>
          <a:ext cx="8856984" cy="6624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iapositiva" r:id="rId4" imgW="920346" imgH="1226659" progId="PowerPoint.Slide.12">
                  <p:embed/>
                </p:oleObj>
              </mc:Choice>
              <mc:Fallback>
                <p:oleObj name="Diapositiva" r:id="rId4" imgW="920346" imgH="1226659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192716"/>
                        <a:ext cx="8856984" cy="66247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56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65776" y="-4649"/>
            <a:ext cx="6233375" cy="690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09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6258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7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Public\Pictures\20150224-003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83410" y="3852020"/>
            <a:ext cx="2452595" cy="26201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Public\Pictures\20150224-003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76476" y="861932"/>
            <a:ext cx="277502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Public\Pictures\20150224-002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0762">
            <a:off x="5022193" y="3409204"/>
            <a:ext cx="2820381" cy="30072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Public\Pictures\20150224-000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22284">
            <a:off x="249625" y="685156"/>
            <a:ext cx="2484858" cy="22342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Public\Pictures\20150224-003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6233">
            <a:off x="6322485" y="526151"/>
            <a:ext cx="2782937" cy="20872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2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1739" y="-1311724"/>
            <a:ext cx="6520543" cy="914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6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1233">
            <a:off x="1843209" y="584299"/>
            <a:ext cx="5612130" cy="5612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445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5881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Nueva carpeta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" y="0"/>
            <a:ext cx="9129801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K:\DCIM\Camera\IMG_20150224_170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" y="3501008"/>
            <a:ext cx="9144000" cy="33569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4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ublic\Pictures\20150224-000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08" y="639485"/>
            <a:ext cx="3582386" cy="25734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099" name="Picture 3" descr="C:\Users\Public\Pictures\20150224-000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6135">
            <a:off x="5327051" y="547287"/>
            <a:ext cx="3111417" cy="2667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ublic\Pictures\20150224-003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9850">
            <a:off x="3060646" y="3416089"/>
            <a:ext cx="2679203" cy="31185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2572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-1172" r="107" b="2679"/>
          <a:stretch/>
        </p:blipFill>
        <p:spPr>
          <a:xfrm>
            <a:off x="971600" y="0"/>
            <a:ext cx="7234708" cy="6632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4731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Nueva carpeta\dibuj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3999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K:\Nueva carpeta\personas-la-revolta-dels-infa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340183"/>
            <a:ext cx="9144000" cy="251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52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8" y="461471"/>
            <a:ext cx="4209098" cy="4209415"/>
          </a:xfrm>
          <a:prstGeom prst="rect">
            <a:avLst/>
          </a:prstGeom>
        </p:spPr>
      </p:pic>
      <p:pic>
        <p:nvPicPr>
          <p:cNvPr id="5" name="0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28" y="3153173"/>
            <a:ext cx="4209098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3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7188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20150224-000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" y="36004"/>
            <a:ext cx="4535467" cy="3401600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ublic\Pictures\20150224-002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509" y="1835029"/>
            <a:ext cx="4608533" cy="320514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ublic\Pictures\20150224-002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75686">
            <a:off x="1177761" y="4047992"/>
            <a:ext cx="3300263" cy="2165876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47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3" y="55513"/>
            <a:ext cx="4302578" cy="658477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819" y="29077"/>
            <a:ext cx="4650727" cy="661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0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3465" y="856531"/>
            <a:ext cx="4380506" cy="3981263"/>
          </a:xfrm>
          <a:prstGeom prst="rect">
            <a:avLst/>
          </a:prstGeom>
        </p:spPr>
      </p:pic>
      <p:pic>
        <p:nvPicPr>
          <p:cNvPr id="5" name="0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92992" y="3115163"/>
            <a:ext cx="3169893" cy="319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92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5168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K:\Nueva carpeta\DIBUJO CINCO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05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20150224-002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64904"/>
            <a:ext cx="5075240" cy="3493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Public\Pictures\20150224-001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88641"/>
            <a:ext cx="4283968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C:\Users\Public\Pictures\20150224-001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02900">
            <a:off x="6100088" y="3859566"/>
            <a:ext cx="2351882" cy="2245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1500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6957" y="-1058634"/>
            <a:ext cx="8850088" cy="896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Presentación en pantalla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4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Tema de Office</vt:lpstr>
      <vt:lpstr>BlackTie</vt:lpstr>
      <vt:lpstr>6_Tema de Office</vt:lpstr>
      <vt:lpstr>7_Tema de Office</vt:lpstr>
      <vt:lpstr>Diapositiva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El_Ranero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INVITADO1</dc:creator>
  <cp:lastModifiedBy>equipo 4</cp:lastModifiedBy>
  <cp:revision>10</cp:revision>
  <dcterms:created xsi:type="dcterms:W3CDTF">2015-02-24T21:44:25Z</dcterms:created>
  <dcterms:modified xsi:type="dcterms:W3CDTF">2015-02-24T23:49:18Z</dcterms:modified>
</cp:coreProperties>
</file>