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00FFFF"/>
    <a:srgbClr val="85EBF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97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66">
            <a:alpha val="64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1F9942-9B4E-49B9-9AA5-9261102E7808}" type="datetimeFigureOut">
              <a:rPr lang="es-MX" smtClean="0"/>
              <a:t>06/02/2015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B0325-2A64-4FE8-9A92-A7F9600E2214}" type="slidenum">
              <a:rPr lang="es-MX" smtClean="0"/>
              <a:t>‹Nº›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es-MX" sz="2000" b="1" dirty="0" smtClean="0">
                <a:solidFill>
                  <a:srgbClr val="FF0066"/>
                </a:solidFill>
                <a:latin typeface="Century Gothic" pitchFamily="34" charset="0"/>
              </a:rPr>
              <a:t>Como inicio de sesión se hicieron las actividades  diarias pase de lista, instalación de cañón etc., y no podía faltar el saludo HOLA </a:t>
            </a:r>
            <a:r>
              <a:rPr lang="es-MX" sz="2000" b="1" dirty="0" smtClean="0">
                <a:solidFill>
                  <a:srgbClr val="FF0066"/>
                </a:solidFill>
                <a:latin typeface="Century Gothic" pitchFamily="34" charset="0"/>
                <a:sym typeface="Wingdings" pitchFamily="2" charset="2"/>
              </a:rPr>
              <a:t> después el profesor inicio con el tema que es MODELOS PEDAGOGICOS EN LA EDUCAION A DEISTANCIA y no pidió que hicieras una síntesis que después se comento en clase con algunos compañeros . Después no hablo del producto que se entregaría esta semana que era una fotonovela y que posteriormente seria subida a youtube, de ahí nos enseño la rubrica y los aspectos que debía cubrir el trabajo entonces nos dio tiempo para ponernos de acuerdo y trabajar en ello, el trabajo deberá subirse a la plataforma el día lunes.</a:t>
            </a:r>
            <a:endParaRPr lang="es-MX" sz="2000" b="1" dirty="0">
              <a:solidFill>
                <a:srgbClr val="FF0066"/>
              </a:solidFill>
              <a:latin typeface="Century Gothic" pitchFamily="34" charset="0"/>
            </a:endParaRPr>
          </a:p>
        </p:txBody>
      </p:sp>
      <p:sp>
        <p:nvSpPr>
          <p:cNvPr id="6" name="5 Explosión 2"/>
          <p:cNvSpPr/>
          <p:nvPr/>
        </p:nvSpPr>
        <p:spPr>
          <a:xfrm>
            <a:off x="0" y="0"/>
            <a:ext cx="3714744" cy="1928826"/>
          </a:xfrm>
          <a:prstGeom prst="irregularSeal2">
            <a:avLst/>
          </a:prstGeom>
          <a:solidFill>
            <a:srgbClr val="00FFFF"/>
          </a:solidFill>
          <a:ln>
            <a:solidFill>
              <a:srgbClr val="FF0066"/>
            </a:solidFill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ES" sz="3200" b="1" dirty="0">
                <a:ln w="31550" cmpd="sng">
                  <a:solidFill>
                    <a:srgbClr val="FF0066"/>
                  </a:solidFill>
                  <a:prstDash val="solid"/>
                </a:ln>
                <a:solidFill>
                  <a:schemeClr val="bg1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  <a:latin typeface="Bookman Old Style" pitchFamily="18" charset="0"/>
                <a:ea typeface="+mj-ea"/>
                <a:cs typeface="+mj-cs"/>
              </a:rPr>
              <a:t>HOLA</a:t>
            </a:r>
            <a:r>
              <a:rPr lang="es-ES" sz="3200" b="1" dirty="0" smtClean="0">
                <a:ln w="31550" cmpd="sng">
                  <a:solidFill>
                    <a:srgbClr val="FF0066"/>
                  </a:solidFill>
                  <a:prstDash val="solid"/>
                </a:ln>
                <a:solidFill>
                  <a:schemeClr val="bg1"/>
                </a:solidFill>
                <a:effectLst>
                  <a:outerShdw blurRad="50800" dist="40000" dir="5400000" algn="tl" rotWithShape="0">
                    <a:srgbClr val="000000">
                      <a:shade val="5000"/>
                      <a:satMod val="120000"/>
                      <a:alpha val="33000"/>
                    </a:srgbClr>
                  </a:outerShdw>
                </a:effectLst>
                <a:latin typeface="Bookman Old Style" pitchFamily="18" charset="0"/>
                <a:ea typeface="+mj-ea"/>
                <a:cs typeface="+mj-cs"/>
              </a:rPr>
              <a:t>!</a:t>
            </a:r>
            <a:endParaRPr lang="es-MX" sz="3200" dirty="0">
              <a:ln w="31550" cmpd="sng">
                <a:solidFill>
                  <a:srgbClr val="FF0066"/>
                </a:solidFill>
                <a:prstDash val="solid"/>
              </a:ln>
              <a:solidFill>
                <a:schemeClr val="bg1"/>
              </a:solidFill>
              <a:latin typeface="Bookman Old Style" pitchFamily="18" charset="0"/>
            </a:endParaRPr>
          </a:p>
        </p:txBody>
      </p:sp>
      <p:pic>
        <p:nvPicPr>
          <p:cNvPr id="1026" name="Picture 2" descr="C:\Users\user\AppData\Local\Microsoft\Windows\Temporary Internet Files\Content.IE5\9T2UBEOL\gif-animado-781[1].gif"/>
          <p:cNvPicPr>
            <a:picLocks noChangeAspect="1" noChangeArrowheads="1" noCrop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14348" y="2285992"/>
            <a:ext cx="2143140" cy="4076700"/>
          </a:xfrm>
          <a:prstGeom prst="rect">
            <a:avLst/>
          </a:prstGeom>
          <a:ln>
            <a:solidFill>
              <a:srgbClr val="FF0066"/>
            </a:solidFill>
          </a:ln>
          <a:effectLst>
            <a:glow rad="228600">
              <a:schemeClr val="accent5">
                <a:satMod val="175000"/>
                <a:alpha val="40000"/>
              </a:schemeClr>
            </a:glow>
            <a:softEdge rad="112500"/>
          </a:effec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121</Words>
  <Application>Microsoft Office PowerPoint</Application>
  <PresentationFormat>Presentación en pantalla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Company>RevolucionUnattended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user</dc:creator>
  <cp:lastModifiedBy>user</cp:lastModifiedBy>
  <cp:revision>3</cp:revision>
  <dcterms:created xsi:type="dcterms:W3CDTF">2015-02-07T05:53:39Z</dcterms:created>
  <dcterms:modified xsi:type="dcterms:W3CDTF">2015-02-07T06:23:02Z</dcterms:modified>
</cp:coreProperties>
</file>

<file path=docProps/thumbnail.jpeg>
</file>